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6"/>
  </p:notesMasterIdLst>
  <p:sldIdLst>
    <p:sldId id="1318" r:id="rId3"/>
    <p:sldId id="256" r:id="rId4"/>
    <p:sldId id="1316" r:id="rId5"/>
    <p:sldId id="1317" r:id="rId6"/>
    <p:sldId id="282" r:id="rId7"/>
    <p:sldId id="1321" r:id="rId8"/>
    <p:sldId id="1322" r:id="rId9"/>
    <p:sldId id="1315" r:id="rId10"/>
    <p:sldId id="548" r:id="rId11"/>
    <p:sldId id="286" r:id="rId12"/>
    <p:sldId id="593" r:id="rId13"/>
    <p:sldId id="694" r:id="rId14"/>
    <p:sldId id="528" r:id="rId15"/>
    <p:sldId id="305" r:id="rId16"/>
    <p:sldId id="1319" r:id="rId17"/>
    <p:sldId id="529" r:id="rId18"/>
    <p:sldId id="260" r:id="rId19"/>
    <p:sldId id="303" r:id="rId20"/>
    <p:sldId id="304" r:id="rId21"/>
    <p:sldId id="274" r:id="rId22"/>
    <p:sldId id="633" r:id="rId23"/>
    <p:sldId id="594" r:id="rId24"/>
    <p:sldId id="613" r:id="rId25"/>
    <p:sldId id="495" r:id="rId26"/>
    <p:sldId id="277" r:id="rId27"/>
    <p:sldId id="569" r:id="rId28"/>
    <p:sldId id="422" r:id="rId29"/>
    <p:sldId id="504" r:id="rId30"/>
    <p:sldId id="551" r:id="rId31"/>
    <p:sldId id="562" r:id="rId32"/>
    <p:sldId id="563" r:id="rId33"/>
    <p:sldId id="550" r:id="rId34"/>
    <p:sldId id="629" r:id="rId35"/>
    <p:sldId id="636" r:id="rId36"/>
    <p:sldId id="637" r:id="rId37"/>
    <p:sldId id="826" r:id="rId38"/>
    <p:sldId id="638" r:id="rId39"/>
    <p:sldId id="825" r:id="rId40"/>
    <p:sldId id="827" r:id="rId41"/>
    <p:sldId id="1320" r:id="rId42"/>
    <p:sldId id="1325" r:id="rId43"/>
    <p:sldId id="1323" r:id="rId44"/>
    <p:sldId id="1291" r:id="rId45"/>
    <p:sldId id="1324" r:id="rId46"/>
    <p:sldId id="1292" r:id="rId47"/>
    <p:sldId id="1293" r:id="rId48"/>
    <p:sldId id="347" r:id="rId49"/>
    <p:sldId id="348" r:id="rId50"/>
    <p:sldId id="349" r:id="rId51"/>
    <p:sldId id="797" r:id="rId52"/>
    <p:sldId id="799" r:id="rId53"/>
    <p:sldId id="798" r:id="rId54"/>
    <p:sldId id="800" r:id="rId55"/>
    <p:sldId id="553" r:id="rId56"/>
    <p:sldId id="289" r:id="rId57"/>
    <p:sldId id="1294" r:id="rId58"/>
    <p:sldId id="1295" r:id="rId59"/>
    <p:sldId id="1296" r:id="rId60"/>
    <p:sldId id="1297" r:id="rId61"/>
    <p:sldId id="1298" r:id="rId62"/>
    <p:sldId id="1326" r:id="rId63"/>
    <p:sldId id="1300" r:id="rId64"/>
    <p:sldId id="1302" r:id="rId65"/>
    <p:sldId id="1303" r:id="rId66"/>
    <p:sldId id="1304" r:id="rId67"/>
    <p:sldId id="1305" r:id="rId68"/>
    <p:sldId id="1306" r:id="rId69"/>
    <p:sldId id="1307" r:id="rId70"/>
    <p:sldId id="1308" r:id="rId71"/>
    <p:sldId id="1309" r:id="rId72"/>
    <p:sldId id="1310" r:id="rId73"/>
    <p:sldId id="1311" r:id="rId74"/>
    <p:sldId id="1312" r:id="rId75"/>
    <p:sldId id="802" r:id="rId76"/>
    <p:sldId id="803" r:id="rId77"/>
    <p:sldId id="801" r:id="rId78"/>
    <p:sldId id="804" r:id="rId79"/>
    <p:sldId id="805" r:id="rId80"/>
    <p:sldId id="807" r:id="rId81"/>
    <p:sldId id="810" r:id="rId82"/>
    <p:sldId id="808" r:id="rId83"/>
    <p:sldId id="811" r:id="rId84"/>
    <p:sldId id="809" r:id="rId85"/>
    <p:sldId id="812" r:id="rId86"/>
    <p:sldId id="813" r:id="rId87"/>
    <p:sldId id="815" r:id="rId88"/>
    <p:sldId id="814" r:id="rId89"/>
    <p:sldId id="816" r:id="rId90"/>
    <p:sldId id="858" r:id="rId91"/>
    <p:sldId id="675" r:id="rId92"/>
    <p:sldId id="861" r:id="rId93"/>
    <p:sldId id="860" r:id="rId94"/>
    <p:sldId id="859" r:id="rId95"/>
    <p:sldId id="900" r:id="rId96"/>
    <p:sldId id="901" r:id="rId97"/>
    <p:sldId id="902" r:id="rId98"/>
    <p:sldId id="863" r:id="rId99"/>
    <p:sldId id="862" r:id="rId100"/>
    <p:sldId id="895" r:id="rId101"/>
    <p:sldId id="896" r:id="rId102"/>
    <p:sldId id="894" r:id="rId103"/>
    <p:sldId id="897" r:id="rId104"/>
    <p:sldId id="898" r:id="rId10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o" id="{E88EB111-455E-4645-90EA-AA9D1BD95454}">
          <p14:sldIdLst>
            <p14:sldId id="1318"/>
            <p14:sldId id="256"/>
            <p14:sldId id="1316"/>
            <p14:sldId id="1317"/>
            <p14:sldId id="282"/>
            <p14:sldId id="1321"/>
            <p14:sldId id="1322"/>
          </p14:sldIdLst>
        </p14:section>
        <p14:section name="Introduccion" id="{E4DAC771-D0AD-4674-A5DB-46C28F0B452C}">
          <p14:sldIdLst>
            <p14:sldId id="1315"/>
          </p14:sldIdLst>
        </p14:section>
        <p14:section name="Entrono de trabajo" id="{EE523F2C-F1A2-46DD-806D-542B9CE7665B}">
          <p14:sldIdLst>
            <p14:sldId id="548"/>
            <p14:sldId id="286"/>
            <p14:sldId id="593"/>
            <p14:sldId id="694"/>
            <p14:sldId id="528"/>
            <p14:sldId id="305"/>
            <p14:sldId id="1319"/>
            <p14:sldId id="529"/>
            <p14:sldId id="260"/>
            <p14:sldId id="303"/>
            <p14:sldId id="304"/>
            <p14:sldId id="274"/>
            <p14:sldId id="633"/>
            <p14:sldId id="594"/>
            <p14:sldId id="613"/>
          </p14:sldIdLst>
        </p14:section>
        <p14:section name="Creación del proyecto" id="{08DE6957-5D01-46A2-B8C9-4A7384882FB7}">
          <p14:sldIdLst>
            <p14:sldId id="495"/>
            <p14:sldId id="277"/>
            <p14:sldId id="569"/>
            <p14:sldId id="422"/>
            <p14:sldId id="504"/>
            <p14:sldId id="551"/>
            <p14:sldId id="562"/>
            <p14:sldId id="563"/>
            <p14:sldId id="550"/>
          </p14:sldIdLst>
        </p14:section>
        <p14:section name="Calidad del código" id="{4B7ED0BB-3347-4B4A-8010-93FDC3177743}">
          <p14:sldIdLst>
            <p14:sldId id="629"/>
            <p14:sldId id="636"/>
            <p14:sldId id="637"/>
            <p14:sldId id="826"/>
            <p14:sldId id="638"/>
            <p14:sldId id="825"/>
            <p14:sldId id="827"/>
          </p14:sldIdLst>
        </p14:section>
        <p14:section name="Conceptos" id="{C9B08AD8-72B8-47E4-9E23-243FF618F0E9}">
          <p14:sldIdLst>
            <p14:sldId id="1320"/>
            <p14:sldId id="1325"/>
            <p14:sldId id="1323"/>
            <p14:sldId id="1291"/>
            <p14:sldId id="1324"/>
            <p14:sldId id="1292"/>
            <p14:sldId id="1293"/>
          </p14:sldIdLst>
        </p14:section>
        <p14:section name="Testing en Angular" id="{7EC23176-6F83-4009-B919-03FE823CAD03}">
          <p14:sldIdLst>
            <p14:sldId id="347"/>
            <p14:sldId id="348"/>
            <p14:sldId id="349"/>
            <p14:sldId id="797"/>
            <p14:sldId id="799"/>
            <p14:sldId id="798"/>
            <p14:sldId id="800"/>
            <p14:sldId id="553"/>
          </p14:sldIdLst>
        </p14:section>
        <p14:section name="Jasmine JS" id="{443A1BE1-6A65-4F83-8863-36118DD1D6C9}">
          <p14:sldIdLst>
            <p14:sldId id="289"/>
            <p14:sldId id="1294"/>
            <p14:sldId id="1295"/>
            <p14:sldId id="1296"/>
            <p14:sldId id="1297"/>
            <p14:sldId id="1298"/>
            <p14:sldId id="1326"/>
            <p14:sldId id="1300"/>
            <p14:sldId id="1302"/>
            <p14:sldId id="1303"/>
            <p14:sldId id="1304"/>
            <p14:sldId id="1305"/>
            <p14:sldId id="1306"/>
            <p14:sldId id="1307"/>
            <p14:sldId id="1308"/>
            <p14:sldId id="1309"/>
            <p14:sldId id="1310"/>
            <p14:sldId id="1311"/>
            <p14:sldId id="1312"/>
          </p14:sldIdLst>
        </p14:section>
        <p14:section name="Testinng de modelos y servicios sencillos" id="{60104269-AE46-4A20-811C-23F114D7FEF8}">
          <p14:sldIdLst>
            <p14:sldId id="802"/>
            <p14:sldId id="803"/>
            <p14:sldId id="801"/>
            <p14:sldId id="804"/>
          </p14:sldIdLst>
        </p14:section>
        <p14:section name="Testing de componentes" id="{0CA5E849-DF18-49C9-AAE9-DE65AE1B5138}">
          <p14:sldIdLst>
            <p14:sldId id="805"/>
            <p14:sldId id="807"/>
            <p14:sldId id="810"/>
            <p14:sldId id="808"/>
            <p14:sldId id="811"/>
            <p14:sldId id="809"/>
            <p14:sldId id="812"/>
            <p14:sldId id="813"/>
            <p14:sldId id="815"/>
            <p14:sldId id="814"/>
            <p14:sldId id="816"/>
          </p14:sldIdLst>
        </p14:section>
        <p14:section name="Testing de directivas" id="{5B1E8496-5B97-47FD-A0E3-531E9E9DF10D}">
          <p14:sldIdLst>
            <p14:sldId id="858"/>
            <p14:sldId id="675"/>
            <p14:sldId id="861"/>
            <p14:sldId id="860"/>
          </p14:sldIdLst>
        </p14:section>
        <p14:section name="Testing de pipes" id="{F508DA6D-75DF-4FF9-8A1E-68AA7160DBAF}">
          <p14:sldIdLst>
            <p14:sldId id="859"/>
            <p14:sldId id="900"/>
            <p14:sldId id="901"/>
            <p14:sldId id="902"/>
            <p14:sldId id="863"/>
            <p14:sldId id="862"/>
          </p14:sldIdLst>
        </p14:section>
        <p14:section name="Testing de servicios asícronos" id="{B3945F7C-55B4-4E4A-B13B-69A54107B340}">
          <p14:sldIdLst>
            <p14:sldId id="895"/>
            <p14:sldId id="896"/>
            <p14:sldId id="894"/>
            <p14:sldId id="897"/>
            <p14:sldId id="89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D3E146-641D-4CF9-B2D3-C062F86AB256}" v="90" dt="2021-07-26T06:41:03.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5" autoAdjust="0"/>
    <p:restoredTop sz="94660"/>
  </p:normalViewPr>
  <p:slideViewPr>
    <p:cSldViewPr snapToGrid="0">
      <p:cViewPr varScale="1">
        <p:scale>
          <a:sx n="129" d="100"/>
          <a:sy n="129" d="100"/>
        </p:scale>
        <p:origin x="144"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microsoft.com/office/2015/10/relationships/revisionInfo" Target="revisionInfo.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Lasne" userId="d318735d-b8e5-4f1a-b3a1-33090e35db06" providerId="ADAL" clId="{F9D3E146-641D-4CF9-B2D3-C062F86AB256}"/>
    <pc:docChg chg="undo custSel addSld delSld modSld sldOrd addSection modSection">
      <pc:chgData name="Alejandro Cerezo Lasne" userId="d318735d-b8e5-4f1a-b3a1-33090e35db06" providerId="ADAL" clId="{F9D3E146-641D-4CF9-B2D3-C062F86AB256}" dt="2021-07-26T07:43:53.885" v="729" actId="1076"/>
      <pc:docMkLst>
        <pc:docMk/>
      </pc:docMkLst>
      <pc:sldChg chg="ord">
        <pc:chgData name="Alejandro Cerezo Lasne" userId="d318735d-b8e5-4f1a-b3a1-33090e35db06" providerId="ADAL" clId="{F9D3E146-641D-4CF9-B2D3-C062F86AB256}" dt="2021-07-25T15:46:21.362" v="50"/>
        <pc:sldMkLst>
          <pc:docMk/>
          <pc:sldMk cId="1916237807" sldId="260"/>
        </pc:sldMkLst>
      </pc:sldChg>
      <pc:sldChg chg="ord">
        <pc:chgData name="Alejandro Cerezo Lasne" userId="d318735d-b8e5-4f1a-b3a1-33090e35db06" providerId="ADAL" clId="{F9D3E146-641D-4CF9-B2D3-C062F86AB256}" dt="2021-07-25T15:46:21.362" v="50"/>
        <pc:sldMkLst>
          <pc:docMk/>
          <pc:sldMk cId="0" sldId="274"/>
        </pc:sldMkLst>
      </pc:sldChg>
      <pc:sldChg chg="addSp modSp mod">
        <pc:chgData name="Alejandro Cerezo Lasne" userId="d318735d-b8e5-4f1a-b3a1-33090e35db06" providerId="ADAL" clId="{F9D3E146-641D-4CF9-B2D3-C062F86AB256}" dt="2021-07-25T17:40:56.781" v="504" actId="17032"/>
        <pc:sldMkLst>
          <pc:docMk/>
          <pc:sldMk cId="0" sldId="277"/>
        </pc:sldMkLst>
        <pc:spChg chg="add mod">
          <ac:chgData name="Alejandro Cerezo Lasne" userId="d318735d-b8e5-4f1a-b3a1-33090e35db06" providerId="ADAL" clId="{F9D3E146-641D-4CF9-B2D3-C062F86AB256}" dt="2021-07-25T17:40:56.781" v="504" actId="17032"/>
          <ac:spMkLst>
            <pc:docMk/>
            <pc:sldMk cId="0" sldId="277"/>
            <ac:spMk id="2" creationId="{AF11DC4C-E282-46BE-A915-9FA4C10BB2F7}"/>
          </ac:spMkLst>
        </pc:spChg>
      </pc:sldChg>
      <pc:sldChg chg="ord">
        <pc:chgData name="Alejandro Cerezo Lasne" userId="d318735d-b8e5-4f1a-b3a1-33090e35db06" providerId="ADAL" clId="{F9D3E146-641D-4CF9-B2D3-C062F86AB256}" dt="2021-07-25T15:46:21.362" v="50"/>
        <pc:sldMkLst>
          <pc:docMk/>
          <pc:sldMk cId="2654447492" sldId="286"/>
        </pc:sldMkLst>
      </pc:sldChg>
      <pc:sldChg chg="modSp mod">
        <pc:chgData name="Alejandro Cerezo Lasne" userId="d318735d-b8e5-4f1a-b3a1-33090e35db06" providerId="ADAL" clId="{F9D3E146-641D-4CF9-B2D3-C062F86AB256}" dt="2021-07-25T15:30:24.571" v="24" actId="20577"/>
        <pc:sldMkLst>
          <pc:docMk/>
          <pc:sldMk cId="3981200364" sldId="289"/>
        </pc:sldMkLst>
        <pc:spChg chg="mod">
          <ac:chgData name="Alejandro Cerezo Lasne" userId="d318735d-b8e5-4f1a-b3a1-33090e35db06" providerId="ADAL" clId="{F9D3E146-641D-4CF9-B2D3-C062F86AB256}" dt="2021-07-25T15:30:24.571" v="24" actId="20577"/>
          <ac:spMkLst>
            <pc:docMk/>
            <pc:sldMk cId="3981200364" sldId="289"/>
            <ac:spMk id="2" creationId="{9E28E3B3-0CB2-4964-B367-9424D008F94B}"/>
          </ac:spMkLst>
        </pc:spChg>
        <pc:spChg chg="mod">
          <ac:chgData name="Alejandro Cerezo Lasne" userId="d318735d-b8e5-4f1a-b3a1-33090e35db06" providerId="ADAL" clId="{F9D3E146-641D-4CF9-B2D3-C062F86AB256}" dt="2021-07-25T15:30:11.742" v="13" actId="6549"/>
          <ac:spMkLst>
            <pc:docMk/>
            <pc:sldMk cId="3981200364" sldId="289"/>
            <ac:spMk id="3" creationId="{5C1562D2-87FA-42E8-BA27-BD2DFD1928C2}"/>
          </ac:spMkLst>
        </pc:spChg>
      </pc:sldChg>
      <pc:sldChg chg="ord">
        <pc:chgData name="Alejandro Cerezo Lasne" userId="d318735d-b8e5-4f1a-b3a1-33090e35db06" providerId="ADAL" clId="{F9D3E146-641D-4CF9-B2D3-C062F86AB256}" dt="2021-07-25T15:46:21.362" v="50"/>
        <pc:sldMkLst>
          <pc:docMk/>
          <pc:sldMk cId="1658322883" sldId="303"/>
        </pc:sldMkLst>
      </pc:sldChg>
      <pc:sldChg chg="ord">
        <pc:chgData name="Alejandro Cerezo Lasne" userId="d318735d-b8e5-4f1a-b3a1-33090e35db06" providerId="ADAL" clId="{F9D3E146-641D-4CF9-B2D3-C062F86AB256}" dt="2021-07-25T15:46:21.362" v="50"/>
        <pc:sldMkLst>
          <pc:docMk/>
          <pc:sldMk cId="1458652030" sldId="304"/>
        </pc:sldMkLst>
      </pc:sldChg>
      <pc:sldChg chg="ord">
        <pc:chgData name="Alejandro Cerezo Lasne" userId="d318735d-b8e5-4f1a-b3a1-33090e35db06" providerId="ADAL" clId="{F9D3E146-641D-4CF9-B2D3-C062F86AB256}" dt="2021-07-25T15:46:21.362" v="50"/>
        <pc:sldMkLst>
          <pc:docMk/>
          <pc:sldMk cId="3006678549" sldId="305"/>
        </pc:sldMkLst>
      </pc:sldChg>
      <pc:sldChg chg="modSp mod ord">
        <pc:chgData name="Alejandro Cerezo Lasne" userId="d318735d-b8e5-4f1a-b3a1-33090e35db06" providerId="ADAL" clId="{F9D3E146-641D-4CF9-B2D3-C062F86AB256}" dt="2021-07-25T17:30:41.973" v="499" actId="20578"/>
        <pc:sldMkLst>
          <pc:docMk/>
          <pc:sldMk cId="0" sldId="347"/>
        </pc:sldMkLst>
        <pc:spChg chg="mod">
          <ac:chgData name="Alejandro Cerezo Lasne" userId="d318735d-b8e5-4f1a-b3a1-33090e35db06" providerId="ADAL" clId="{F9D3E146-641D-4CF9-B2D3-C062F86AB256}" dt="2021-07-25T16:37:33.476" v="69" actId="20577"/>
          <ac:spMkLst>
            <pc:docMk/>
            <pc:sldMk cId="0" sldId="347"/>
            <ac:spMk id="858" creationId="{00000000-0000-0000-0000-000000000000}"/>
          </ac:spMkLst>
        </pc:spChg>
      </pc:sldChg>
      <pc:sldChg chg="ord">
        <pc:chgData name="Alejandro Cerezo Lasne" userId="d318735d-b8e5-4f1a-b3a1-33090e35db06" providerId="ADAL" clId="{F9D3E146-641D-4CF9-B2D3-C062F86AB256}" dt="2021-07-25T15:42:00.963" v="48"/>
        <pc:sldMkLst>
          <pc:docMk/>
          <pc:sldMk cId="0" sldId="348"/>
        </pc:sldMkLst>
      </pc:sldChg>
      <pc:sldChg chg="modSp mod ord">
        <pc:chgData name="Alejandro Cerezo Lasne" userId="d318735d-b8e5-4f1a-b3a1-33090e35db06" providerId="ADAL" clId="{F9D3E146-641D-4CF9-B2D3-C062F86AB256}" dt="2021-07-25T15:42:00.963" v="48"/>
        <pc:sldMkLst>
          <pc:docMk/>
          <pc:sldMk cId="0" sldId="349"/>
        </pc:sldMkLst>
        <pc:spChg chg="mod">
          <ac:chgData name="Alejandro Cerezo Lasne" userId="d318735d-b8e5-4f1a-b3a1-33090e35db06" providerId="ADAL" clId="{F9D3E146-641D-4CF9-B2D3-C062F86AB256}" dt="2021-07-25T15:39:23.516" v="43" actId="5793"/>
          <ac:spMkLst>
            <pc:docMk/>
            <pc:sldMk cId="0" sldId="349"/>
            <ac:spMk id="872" creationId="{00000000-0000-0000-0000-000000000000}"/>
          </ac:spMkLst>
        </pc:spChg>
      </pc:sldChg>
      <pc:sldChg chg="ord">
        <pc:chgData name="Alejandro Cerezo Lasne" userId="d318735d-b8e5-4f1a-b3a1-33090e35db06" providerId="ADAL" clId="{F9D3E146-641D-4CF9-B2D3-C062F86AB256}" dt="2021-07-25T15:46:21.362" v="50"/>
        <pc:sldMkLst>
          <pc:docMk/>
          <pc:sldMk cId="777922990" sldId="528"/>
        </pc:sldMkLst>
      </pc:sldChg>
      <pc:sldChg chg="ord">
        <pc:chgData name="Alejandro Cerezo Lasne" userId="d318735d-b8e5-4f1a-b3a1-33090e35db06" providerId="ADAL" clId="{F9D3E146-641D-4CF9-B2D3-C062F86AB256}" dt="2021-07-25T15:46:21.362" v="50"/>
        <pc:sldMkLst>
          <pc:docMk/>
          <pc:sldMk cId="830456187" sldId="529"/>
        </pc:sldMkLst>
      </pc:sldChg>
      <pc:sldChg chg="ord">
        <pc:chgData name="Alejandro Cerezo Lasne" userId="d318735d-b8e5-4f1a-b3a1-33090e35db06" providerId="ADAL" clId="{F9D3E146-641D-4CF9-B2D3-C062F86AB256}" dt="2021-07-25T15:46:21.362" v="50"/>
        <pc:sldMkLst>
          <pc:docMk/>
          <pc:sldMk cId="2919905535" sldId="548"/>
        </pc:sldMkLst>
      </pc:sldChg>
      <pc:sldChg chg="add del">
        <pc:chgData name="Alejandro Cerezo Lasne" userId="d318735d-b8e5-4f1a-b3a1-33090e35db06" providerId="ADAL" clId="{F9D3E146-641D-4CF9-B2D3-C062F86AB256}" dt="2021-07-25T17:48:44.859" v="511"/>
        <pc:sldMkLst>
          <pc:docMk/>
          <pc:sldMk cId="1091056465" sldId="550"/>
        </pc:sldMkLst>
      </pc:sldChg>
      <pc:sldChg chg="delSp">
        <pc:chgData name="Alejandro Cerezo Lasne" userId="d318735d-b8e5-4f1a-b3a1-33090e35db06" providerId="ADAL" clId="{F9D3E146-641D-4CF9-B2D3-C062F86AB256}" dt="2021-07-25T17:48:34.597" v="509"/>
        <pc:sldMkLst>
          <pc:docMk/>
          <pc:sldMk cId="1411063566" sldId="551"/>
        </pc:sldMkLst>
        <pc:picChg chg="del">
          <ac:chgData name="Alejandro Cerezo Lasne" userId="d318735d-b8e5-4f1a-b3a1-33090e35db06" providerId="ADAL" clId="{F9D3E146-641D-4CF9-B2D3-C062F86AB256}" dt="2021-07-25T17:48:34.597" v="509"/>
          <ac:picMkLst>
            <pc:docMk/>
            <pc:sldMk cId="1411063566" sldId="551"/>
            <ac:picMk id="3" creationId="{B0AF36C0-5A0C-4A9A-97A2-846EE9881E52}"/>
          </ac:picMkLst>
        </pc:picChg>
      </pc:sldChg>
      <pc:sldChg chg="ord">
        <pc:chgData name="Alejandro Cerezo Lasne" userId="d318735d-b8e5-4f1a-b3a1-33090e35db06" providerId="ADAL" clId="{F9D3E146-641D-4CF9-B2D3-C062F86AB256}" dt="2021-07-25T15:42:00.963" v="48"/>
        <pc:sldMkLst>
          <pc:docMk/>
          <pc:sldMk cId="503681416" sldId="553"/>
        </pc:sldMkLst>
      </pc:sldChg>
      <pc:sldChg chg="add del">
        <pc:chgData name="Alejandro Cerezo Lasne" userId="d318735d-b8e5-4f1a-b3a1-33090e35db06" providerId="ADAL" clId="{F9D3E146-641D-4CF9-B2D3-C062F86AB256}" dt="2021-07-25T17:48:44.859" v="511"/>
        <pc:sldMkLst>
          <pc:docMk/>
          <pc:sldMk cId="3409744902" sldId="562"/>
        </pc:sldMkLst>
      </pc:sldChg>
      <pc:sldChg chg="modSp add del mod">
        <pc:chgData name="Alejandro Cerezo Lasne" userId="d318735d-b8e5-4f1a-b3a1-33090e35db06" providerId="ADAL" clId="{F9D3E146-641D-4CF9-B2D3-C062F86AB256}" dt="2021-07-26T07:43:53.885" v="729" actId="1076"/>
        <pc:sldMkLst>
          <pc:docMk/>
          <pc:sldMk cId="41059973" sldId="563"/>
        </pc:sldMkLst>
        <pc:spChg chg="mod">
          <ac:chgData name="Alejandro Cerezo Lasne" userId="d318735d-b8e5-4f1a-b3a1-33090e35db06" providerId="ADAL" clId="{F9D3E146-641D-4CF9-B2D3-C062F86AB256}" dt="2021-07-26T07:43:53.885" v="729" actId="1076"/>
          <ac:spMkLst>
            <pc:docMk/>
            <pc:sldMk cId="41059973" sldId="563"/>
            <ac:spMk id="3" creationId="{1C5AC0F5-F53B-4F67-9A49-ACCC55CE9787}"/>
          </ac:spMkLst>
        </pc:spChg>
      </pc:sldChg>
      <pc:sldChg chg="addSp modSp mod">
        <pc:chgData name="Alejandro Cerezo Lasne" userId="d318735d-b8e5-4f1a-b3a1-33090e35db06" providerId="ADAL" clId="{F9D3E146-641D-4CF9-B2D3-C062F86AB256}" dt="2021-07-25T17:42:06.764" v="508" actId="1076"/>
        <pc:sldMkLst>
          <pc:docMk/>
          <pc:sldMk cId="888287468" sldId="569"/>
        </pc:sldMkLst>
        <pc:spChg chg="add mod">
          <ac:chgData name="Alejandro Cerezo Lasne" userId="d318735d-b8e5-4f1a-b3a1-33090e35db06" providerId="ADAL" clId="{F9D3E146-641D-4CF9-B2D3-C062F86AB256}" dt="2021-07-25T17:42:06.764" v="508" actId="1076"/>
          <ac:spMkLst>
            <pc:docMk/>
            <pc:sldMk cId="888287468" sldId="569"/>
            <ac:spMk id="2" creationId="{16A3B640-A061-4F74-9945-8B88C48999ED}"/>
          </ac:spMkLst>
        </pc:spChg>
      </pc:sldChg>
      <pc:sldChg chg="ord">
        <pc:chgData name="Alejandro Cerezo Lasne" userId="d318735d-b8e5-4f1a-b3a1-33090e35db06" providerId="ADAL" clId="{F9D3E146-641D-4CF9-B2D3-C062F86AB256}" dt="2021-07-25T15:46:21.362" v="50"/>
        <pc:sldMkLst>
          <pc:docMk/>
          <pc:sldMk cId="718157777" sldId="593"/>
        </pc:sldMkLst>
      </pc:sldChg>
      <pc:sldChg chg="ord">
        <pc:chgData name="Alejandro Cerezo Lasne" userId="d318735d-b8e5-4f1a-b3a1-33090e35db06" providerId="ADAL" clId="{F9D3E146-641D-4CF9-B2D3-C062F86AB256}" dt="2021-07-25T15:46:21.362" v="50"/>
        <pc:sldMkLst>
          <pc:docMk/>
          <pc:sldMk cId="204492364" sldId="594"/>
        </pc:sldMkLst>
      </pc:sldChg>
      <pc:sldChg chg="ord">
        <pc:chgData name="Alejandro Cerezo Lasne" userId="d318735d-b8e5-4f1a-b3a1-33090e35db06" providerId="ADAL" clId="{F9D3E146-641D-4CF9-B2D3-C062F86AB256}" dt="2021-07-25T15:46:21.362" v="50"/>
        <pc:sldMkLst>
          <pc:docMk/>
          <pc:sldMk cId="3345894629" sldId="613"/>
        </pc:sldMkLst>
      </pc:sldChg>
      <pc:sldChg chg="ord">
        <pc:chgData name="Alejandro Cerezo Lasne" userId="d318735d-b8e5-4f1a-b3a1-33090e35db06" providerId="ADAL" clId="{F9D3E146-641D-4CF9-B2D3-C062F86AB256}" dt="2021-07-25T15:46:46.037" v="52"/>
        <pc:sldMkLst>
          <pc:docMk/>
          <pc:sldMk cId="205515731" sldId="629"/>
        </pc:sldMkLst>
      </pc:sldChg>
      <pc:sldChg chg="ord">
        <pc:chgData name="Alejandro Cerezo Lasne" userId="d318735d-b8e5-4f1a-b3a1-33090e35db06" providerId="ADAL" clId="{F9D3E146-641D-4CF9-B2D3-C062F86AB256}" dt="2021-07-25T15:46:21.362" v="50"/>
        <pc:sldMkLst>
          <pc:docMk/>
          <pc:sldMk cId="420448" sldId="633"/>
        </pc:sldMkLst>
      </pc:sldChg>
      <pc:sldChg chg="ord">
        <pc:chgData name="Alejandro Cerezo Lasne" userId="d318735d-b8e5-4f1a-b3a1-33090e35db06" providerId="ADAL" clId="{F9D3E146-641D-4CF9-B2D3-C062F86AB256}" dt="2021-07-25T15:46:46.037" v="52"/>
        <pc:sldMkLst>
          <pc:docMk/>
          <pc:sldMk cId="562158882" sldId="636"/>
        </pc:sldMkLst>
      </pc:sldChg>
      <pc:sldChg chg="ord">
        <pc:chgData name="Alejandro Cerezo Lasne" userId="d318735d-b8e5-4f1a-b3a1-33090e35db06" providerId="ADAL" clId="{F9D3E146-641D-4CF9-B2D3-C062F86AB256}" dt="2021-07-25T15:46:46.037" v="52"/>
        <pc:sldMkLst>
          <pc:docMk/>
          <pc:sldMk cId="3650189306" sldId="637"/>
        </pc:sldMkLst>
      </pc:sldChg>
      <pc:sldChg chg="ord">
        <pc:chgData name="Alejandro Cerezo Lasne" userId="d318735d-b8e5-4f1a-b3a1-33090e35db06" providerId="ADAL" clId="{F9D3E146-641D-4CF9-B2D3-C062F86AB256}" dt="2021-07-25T15:46:46.037" v="52"/>
        <pc:sldMkLst>
          <pc:docMk/>
          <pc:sldMk cId="2934835210" sldId="638"/>
        </pc:sldMkLst>
      </pc:sldChg>
      <pc:sldChg chg="ord">
        <pc:chgData name="Alejandro Cerezo Lasne" userId="d318735d-b8e5-4f1a-b3a1-33090e35db06" providerId="ADAL" clId="{F9D3E146-641D-4CF9-B2D3-C062F86AB256}" dt="2021-07-25T15:46:21.362" v="50"/>
        <pc:sldMkLst>
          <pc:docMk/>
          <pc:sldMk cId="3815189604" sldId="694"/>
        </pc:sldMkLst>
      </pc:sldChg>
      <pc:sldChg chg="modSp mod ord">
        <pc:chgData name="Alejandro Cerezo Lasne" userId="d318735d-b8e5-4f1a-b3a1-33090e35db06" providerId="ADAL" clId="{F9D3E146-641D-4CF9-B2D3-C062F86AB256}" dt="2021-07-26T06:41:26.137" v="728" actId="1076"/>
        <pc:sldMkLst>
          <pc:docMk/>
          <pc:sldMk cId="1882082360" sldId="797"/>
        </pc:sldMkLst>
        <pc:graphicFrameChg chg="mod">
          <ac:chgData name="Alejandro Cerezo Lasne" userId="d318735d-b8e5-4f1a-b3a1-33090e35db06" providerId="ADAL" clId="{F9D3E146-641D-4CF9-B2D3-C062F86AB256}" dt="2021-07-26T06:41:26.137" v="728" actId="1076"/>
          <ac:graphicFrameMkLst>
            <pc:docMk/>
            <pc:sldMk cId="1882082360" sldId="797"/>
            <ac:graphicFrameMk id="7" creationId="{DD8F3FF0-76D2-434B-B184-D095D4CF3F38}"/>
          </ac:graphicFrameMkLst>
        </pc:graphicFrameChg>
      </pc:sldChg>
      <pc:sldChg chg="ord">
        <pc:chgData name="Alejandro Cerezo Lasne" userId="d318735d-b8e5-4f1a-b3a1-33090e35db06" providerId="ADAL" clId="{F9D3E146-641D-4CF9-B2D3-C062F86AB256}" dt="2021-07-25T15:42:00.963" v="48"/>
        <pc:sldMkLst>
          <pc:docMk/>
          <pc:sldMk cId="1919750763" sldId="798"/>
        </pc:sldMkLst>
      </pc:sldChg>
      <pc:sldChg chg="ord">
        <pc:chgData name="Alejandro Cerezo Lasne" userId="d318735d-b8e5-4f1a-b3a1-33090e35db06" providerId="ADAL" clId="{F9D3E146-641D-4CF9-B2D3-C062F86AB256}" dt="2021-07-25T15:42:00.963" v="48"/>
        <pc:sldMkLst>
          <pc:docMk/>
          <pc:sldMk cId="3144327936" sldId="799"/>
        </pc:sldMkLst>
      </pc:sldChg>
      <pc:sldChg chg="ord">
        <pc:chgData name="Alejandro Cerezo Lasne" userId="d318735d-b8e5-4f1a-b3a1-33090e35db06" providerId="ADAL" clId="{F9D3E146-641D-4CF9-B2D3-C062F86AB256}" dt="2021-07-25T15:42:00.963" v="48"/>
        <pc:sldMkLst>
          <pc:docMk/>
          <pc:sldMk cId="977980827" sldId="800"/>
        </pc:sldMkLst>
      </pc:sldChg>
      <pc:sldChg chg="ord">
        <pc:chgData name="Alejandro Cerezo Lasne" userId="d318735d-b8e5-4f1a-b3a1-33090e35db06" providerId="ADAL" clId="{F9D3E146-641D-4CF9-B2D3-C062F86AB256}" dt="2021-07-25T15:46:46.037" v="52"/>
        <pc:sldMkLst>
          <pc:docMk/>
          <pc:sldMk cId="1620445188" sldId="825"/>
        </pc:sldMkLst>
      </pc:sldChg>
      <pc:sldChg chg="ord">
        <pc:chgData name="Alejandro Cerezo Lasne" userId="d318735d-b8e5-4f1a-b3a1-33090e35db06" providerId="ADAL" clId="{F9D3E146-641D-4CF9-B2D3-C062F86AB256}" dt="2021-07-25T15:46:46.037" v="52"/>
        <pc:sldMkLst>
          <pc:docMk/>
          <pc:sldMk cId="489537619" sldId="826"/>
        </pc:sldMkLst>
      </pc:sldChg>
      <pc:sldChg chg="ord">
        <pc:chgData name="Alejandro Cerezo Lasne" userId="d318735d-b8e5-4f1a-b3a1-33090e35db06" providerId="ADAL" clId="{F9D3E146-641D-4CF9-B2D3-C062F86AB256}" dt="2021-07-25T15:46:46.037" v="52"/>
        <pc:sldMkLst>
          <pc:docMk/>
          <pc:sldMk cId="3423478742" sldId="827"/>
        </pc:sldMkLst>
      </pc:sldChg>
      <pc:sldChg chg="modSp mod ord">
        <pc:chgData name="Alejandro Cerezo Lasne" userId="d318735d-b8e5-4f1a-b3a1-33090e35db06" providerId="ADAL" clId="{F9D3E146-641D-4CF9-B2D3-C062F86AB256}" dt="2021-07-25T17:16:03.631" v="353" actId="1076"/>
        <pc:sldMkLst>
          <pc:docMk/>
          <pc:sldMk cId="4160076360" sldId="1291"/>
        </pc:sldMkLst>
        <pc:spChg chg="mod">
          <ac:chgData name="Alejandro Cerezo Lasne" userId="d318735d-b8e5-4f1a-b3a1-33090e35db06" providerId="ADAL" clId="{F9D3E146-641D-4CF9-B2D3-C062F86AB256}" dt="2021-07-25T17:15:59.407" v="352" actId="20577"/>
          <ac:spMkLst>
            <pc:docMk/>
            <pc:sldMk cId="4160076360" sldId="1291"/>
            <ac:spMk id="2" creationId="{2AAC018E-3A52-485B-9E85-620EB1016BA4}"/>
          </ac:spMkLst>
        </pc:spChg>
        <pc:spChg chg="mod">
          <ac:chgData name="Alejandro Cerezo Lasne" userId="d318735d-b8e5-4f1a-b3a1-33090e35db06" providerId="ADAL" clId="{F9D3E146-641D-4CF9-B2D3-C062F86AB256}" dt="2021-07-25T17:16:03.631" v="353" actId="1076"/>
          <ac:spMkLst>
            <pc:docMk/>
            <pc:sldMk cId="4160076360" sldId="1291"/>
            <ac:spMk id="4" creationId="{09ECD54B-E836-4639-801B-070CA658B8A8}"/>
          </ac:spMkLst>
        </pc:spChg>
      </pc:sldChg>
      <pc:sldChg chg="ord">
        <pc:chgData name="Alejandro Cerezo Lasne" userId="d318735d-b8e5-4f1a-b3a1-33090e35db06" providerId="ADAL" clId="{F9D3E146-641D-4CF9-B2D3-C062F86AB256}" dt="2021-07-25T15:29:48.116" v="12"/>
        <pc:sldMkLst>
          <pc:docMk/>
          <pc:sldMk cId="1316142040" sldId="1292"/>
        </pc:sldMkLst>
      </pc:sldChg>
      <pc:sldChg chg="ord">
        <pc:chgData name="Alejandro Cerezo Lasne" userId="d318735d-b8e5-4f1a-b3a1-33090e35db06" providerId="ADAL" clId="{F9D3E146-641D-4CF9-B2D3-C062F86AB256}" dt="2021-07-25T15:30:54.945" v="27"/>
        <pc:sldMkLst>
          <pc:docMk/>
          <pc:sldMk cId="210298762" sldId="1293"/>
        </pc:sldMkLst>
      </pc:sldChg>
      <pc:sldChg chg="del">
        <pc:chgData name="Alejandro Cerezo Lasne" userId="d318735d-b8e5-4f1a-b3a1-33090e35db06" providerId="ADAL" clId="{F9D3E146-641D-4CF9-B2D3-C062F86AB256}" dt="2021-07-25T15:31:35.820" v="28" actId="2696"/>
        <pc:sldMkLst>
          <pc:docMk/>
          <pc:sldMk cId="1150933710" sldId="1313"/>
        </pc:sldMkLst>
      </pc:sldChg>
      <pc:sldChg chg="del">
        <pc:chgData name="Alejandro Cerezo Lasne" userId="d318735d-b8e5-4f1a-b3a1-33090e35db06" providerId="ADAL" clId="{F9D3E146-641D-4CF9-B2D3-C062F86AB256}" dt="2021-07-25T15:31:56.662" v="29" actId="2696"/>
        <pc:sldMkLst>
          <pc:docMk/>
          <pc:sldMk cId="1471463598" sldId="1314"/>
        </pc:sldMkLst>
      </pc:sldChg>
      <pc:sldChg chg="addSp modSp mod setBg">
        <pc:chgData name="Alejandro Cerezo Lasne" userId="d318735d-b8e5-4f1a-b3a1-33090e35db06" providerId="ADAL" clId="{F9D3E146-641D-4CF9-B2D3-C062F86AB256}" dt="2021-07-26T06:36:58.892" v="652" actId="26606"/>
        <pc:sldMkLst>
          <pc:docMk/>
          <pc:sldMk cId="2071977421" sldId="1315"/>
        </pc:sldMkLst>
        <pc:spChg chg="mod">
          <ac:chgData name="Alejandro Cerezo Lasne" userId="d318735d-b8e5-4f1a-b3a1-33090e35db06" providerId="ADAL" clId="{F9D3E146-641D-4CF9-B2D3-C062F86AB256}" dt="2021-07-26T06:36:58.892" v="652" actId="26606"/>
          <ac:spMkLst>
            <pc:docMk/>
            <pc:sldMk cId="2071977421" sldId="1315"/>
            <ac:spMk id="4" creationId="{A106D22A-14BF-4829-9FA2-7ACEBDC6C6EC}"/>
          </ac:spMkLst>
        </pc:spChg>
        <pc:spChg chg="mod">
          <ac:chgData name="Alejandro Cerezo Lasne" userId="d318735d-b8e5-4f1a-b3a1-33090e35db06" providerId="ADAL" clId="{F9D3E146-641D-4CF9-B2D3-C062F86AB256}" dt="2021-07-26T06:36:58.892" v="652" actId="26606"/>
          <ac:spMkLst>
            <pc:docMk/>
            <pc:sldMk cId="2071977421" sldId="1315"/>
            <ac:spMk id="5" creationId="{0BBBDB86-37D4-47A1-95C8-888788C5998B}"/>
          </ac:spMkLst>
        </pc:spChg>
        <pc:spChg chg="add">
          <ac:chgData name="Alejandro Cerezo Lasne" userId="d318735d-b8e5-4f1a-b3a1-33090e35db06" providerId="ADAL" clId="{F9D3E146-641D-4CF9-B2D3-C062F86AB256}" dt="2021-07-26T06:36:58.892" v="652" actId="26606"/>
          <ac:spMkLst>
            <pc:docMk/>
            <pc:sldMk cId="2071977421" sldId="1315"/>
            <ac:spMk id="10" creationId="{44D65982-4F00-4330-8DAA-DE6A9E4D6D23}"/>
          </ac:spMkLst>
        </pc:spChg>
        <pc:spChg chg="add">
          <ac:chgData name="Alejandro Cerezo Lasne" userId="d318735d-b8e5-4f1a-b3a1-33090e35db06" providerId="ADAL" clId="{F9D3E146-641D-4CF9-B2D3-C062F86AB256}" dt="2021-07-26T06:36:58.892" v="652" actId="26606"/>
          <ac:spMkLst>
            <pc:docMk/>
            <pc:sldMk cId="2071977421" sldId="1315"/>
            <ac:spMk id="12" creationId="{009115B9-5BFD-478D-9C87-29ADB3AF1721}"/>
          </ac:spMkLst>
        </pc:spChg>
        <pc:grpChg chg="add">
          <ac:chgData name="Alejandro Cerezo Lasne" userId="d318735d-b8e5-4f1a-b3a1-33090e35db06" providerId="ADAL" clId="{F9D3E146-641D-4CF9-B2D3-C062F86AB256}" dt="2021-07-26T06:36:58.892" v="652" actId="26606"/>
          <ac:grpSpMkLst>
            <pc:docMk/>
            <pc:sldMk cId="2071977421" sldId="1315"/>
            <ac:grpSpMk id="14" creationId="{8D57F946-2E03-4DE1-91F8-25BEDC663563}"/>
          </ac:grpSpMkLst>
        </pc:grpChg>
        <pc:grpChg chg="add">
          <ac:chgData name="Alejandro Cerezo Lasne" userId="d318735d-b8e5-4f1a-b3a1-33090e35db06" providerId="ADAL" clId="{F9D3E146-641D-4CF9-B2D3-C062F86AB256}" dt="2021-07-26T06:36:58.892" v="652" actId="26606"/>
          <ac:grpSpMkLst>
            <pc:docMk/>
            <pc:sldMk cId="2071977421" sldId="1315"/>
            <ac:grpSpMk id="18" creationId="{43F5E015-E085-4624-B431-B42414448684}"/>
          </ac:grpSpMkLst>
        </pc:grpChg>
      </pc:sldChg>
      <pc:sldChg chg="modSp mod ord">
        <pc:chgData name="Alejandro Cerezo Lasne" userId="d318735d-b8e5-4f1a-b3a1-33090e35db06" providerId="ADAL" clId="{F9D3E146-641D-4CF9-B2D3-C062F86AB256}" dt="2021-07-25T15:46:21.362" v="50"/>
        <pc:sldMkLst>
          <pc:docMk/>
          <pc:sldMk cId="2825364053" sldId="1319"/>
        </pc:sldMkLst>
        <pc:spChg chg="mod">
          <ac:chgData name="Alejandro Cerezo Lasne" userId="d318735d-b8e5-4f1a-b3a1-33090e35db06" providerId="ADAL" clId="{F9D3E146-641D-4CF9-B2D3-C062F86AB256}" dt="2021-07-25T15:28:05.806" v="5" actId="5793"/>
          <ac:spMkLst>
            <pc:docMk/>
            <pc:sldMk cId="2825364053" sldId="1319"/>
            <ac:spMk id="3" creationId="{E6B391B2-888A-4430-BCD0-7602E28140F2}"/>
          </ac:spMkLst>
        </pc:spChg>
      </pc:sldChg>
      <pc:sldChg chg="new del">
        <pc:chgData name="Alejandro Cerezo Lasne" userId="d318735d-b8e5-4f1a-b3a1-33090e35db06" providerId="ADAL" clId="{F9D3E146-641D-4CF9-B2D3-C062F86AB256}" dt="2021-07-25T15:33:57.402" v="33" actId="680"/>
        <pc:sldMkLst>
          <pc:docMk/>
          <pc:sldMk cId="1303904565" sldId="1320"/>
        </pc:sldMkLst>
      </pc:sldChg>
      <pc:sldChg chg="addSp delSp modSp new mod setBg modClrScheme setClrOvrMap delDesignElem chgLayout">
        <pc:chgData name="Alejandro Cerezo Lasne" userId="d318735d-b8e5-4f1a-b3a1-33090e35db06" providerId="ADAL" clId="{F9D3E146-641D-4CF9-B2D3-C062F86AB256}" dt="2021-07-25T17:13:09.059" v="253" actId="20577"/>
        <pc:sldMkLst>
          <pc:docMk/>
          <pc:sldMk cId="1347063606" sldId="1320"/>
        </pc:sldMkLst>
        <pc:spChg chg="del mod ord">
          <ac:chgData name="Alejandro Cerezo Lasne" userId="d318735d-b8e5-4f1a-b3a1-33090e35db06" providerId="ADAL" clId="{F9D3E146-641D-4CF9-B2D3-C062F86AB256}" dt="2021-07-25T16:38:04.039" v="71" actId="700"/>
          <ac:spMkLst>
            <pc:docMk/>
            <pc:sldMk cId="1347063606" sldId="1320"/>
            <ac:spMk id="2" creationId="{BF75975E-EB83-491E-906E-B931710B1B6C}"/>
          </ac:spMkLst>
        </pc:spChg>
        <pc:spChg chg="del mod ord">
          <ac:chgData name="Alejandro Cerezo Lasne" userId="d318735d-b8e5-4f1a-b3a1-33090e35db06" providerId="ADAL" clId="{F9D3E146-641D-4CF9-B2D3-C062F86AB256}" dt="2021-07-25T16:38:04.039" v="71" actId="700"/>
          <ac:spMkLst>
            <pc:docMk/>
            <pc:sldMk cId="1347063606" sldId="1320"/>
            <ac:spMk id="3" creationId="{872C8BC8-89F4-48E7-88AA-43042890A030}"/>
          </ac:spMkLst>
        </pc:spChg>
        <pc:spChg chg="del">
          <ac:chgData name="Alejandro Cerezo Lasne" userId="d318735d-b8e5-4f1a-b3a1-33090e35db06" providerId="ADAL" clId="{F9D3E146-641D-4CF9-B2D3-C062F86AB256}" dt="2021-07-25T16:38:04.039" v="71" actId="700"/>
          <ac:spMkLst>
            <pc:docMk/>
            <pc:sldMk cId="1347063606" sldId="1320"/>
            <ac:spMk id="4" creationId="{244F7921-F941-4EE7-B4C8-7D282E282BE7}"/>
          </ac:spMkLst>
        </pc:spChg>
        <pc:spChg chg="add mod ord">
          <ac:chgData name="Alejandro Cerezo Lasne" userId="d318735d-b8e5-4f1a-b3a1-33090e35db06" providerId="ADAL" clId="{F9D3E146-641D-4CF9-B2D3-C062F86AB256}" dt="2021-07-25T17:13:09.059" v="253" actId="20577"/>
          <ac:spMkLst>
            <pc:docMk/>
            <pc:sldMk cId="1347063606" sldId="1320"/>
            <ac:spMk id="5" creationId="{0FE62957-31D9-4F4E-BF7E-C4E41EBBCB47}"/>
          </ac:spMkLst>
        </pc:spChg>
        <pc:spChg chg="add del mod ord">
          <ac:chgData name="Alejandro Cerezo Lasne" userId="d318735d-b8e5-4f1a-b3a1-33090e35db06" providerId="ADAL" clId="{F9D3E146-641D-4CF9-B2D3-C062F86AB256}" dt="2021-07-25T16:38:30.800" v="86" actId="26606"/>
          <ac:spMkLst>
            <pc:docMk/>
            <pc:sldMk cId="1347063606" sldId="1320"/>
            <ac:spMk id="6" creationId="{7C290177-F065-448F-A10A-18EDD11A9B2D}"/>
          </ac:spMkLst>
        </pc:spChg>
        <pc:spChg chg="add del mod ord">
          <ac:chgData name="Alejandro Cerezo Lasne" userId="d318735d-b8e5-4f1a-b3a1-33090e35db06" providerId="ADAL" clId="{F9D3E146-641D-4CF9-B2D3-C062F86AB256}" dt="2021-07-25T17:12:20.031" v="223" actId="700"/>
          <ac:spMkLst>
            <pc:docMk/>
            <pc:sldMk cId="1347063606" sldId="1320"/>
            <ac:spMk id="7" creationId="{5B8EBA6A-DDF8-4C6A-A68A-045788BEDD81}"/>
          </ac:spMkLst>
        </pc:spChg>
        <pc:spChg chg="add del mod">
          <ac:chgData name="Alejandro Cerezo Lasne" userId="d318735d-b8e5-4f1a-b3a1-33090e35db06" providerId="ADAL" clId="{F9D3E146-641D-4CF9-B2D3-C062F86AB256}" dt="2021-07-25T17:12:47.580" v="235" actId="478"/>
          <ac:spMkLst>
            <pc:docMk/>
            <pc:sldMk cId="1347063606" sldId="1320"/>
            <ac:spMk id="9" creationId="{29877CA1-2724-405D-B773-0F1089FE590A}"/>
          </ac:spMkLst>
        </pc:spChg>
        <pc:spChg chg="add del">
          <ac:chgData name="Alejandro Cerezo Lasne" userId="d318735d-b8e5-4f1a-b3a1-33090e35db06" providerId="ADAL" clId="{F9D3E146-641D-4CF9-B2D3-C062F86AB256}" dt="2021-07-25T17:12:20.031" v="223" actId="700"/>
          <ac:spMkLst>
            <pc:docMk/>
            <pc:sldMk cId="1347063606" sldId="1320"/>
            <ac:spMk id="12" creationId="{0671A8AE-40A1-4631-A6B8-581AFF065482}"/>
          </ac:spMkLst>
        </pc:spChg>
        <pc:spChg chg="add del">
          <ac:chgData name="Alejandro Cerezo Lasne" userId="d318735d-b8e5-4f1a-b3a1-33090e35db06" providerId="ADAL" clId="{F9D3E146-641D-4CF9-B2D3-C062F86AB256}" dt="2021-07-25T17:12:20.031" v="223" actId="700"/>
          <ac:spMkLst>
            <pc:docMk/>
            <pc:sldMk cId="1347063606" sldId="1320"/>
            <ac:spMk id="14" creationId="{AB58EF07-17C2-48CF-ABB0-EEF1F17CB8F0}"/>
          </ac:spMkLst>
        </pc:spChg>
        <pc:spChg chg="add del">
          <ac:chgData name="Alejandro Cerezo Lasne" userId="d318735d-b8e5-4f1a-b3a1-33090e35db06" providerId="ADAL" clId="{F9D3E146-641D-4CF9-B2D3-C062F86AB256}" dt="2021-07-25T17:12:20.031" v="223" actId="700"/>
          <ac:spMkLst>
            <pc:docMk/>
            <pc:sldMk cId="1347063606" sldId="1320"/>
            <ac:spMk id="16" creationId="{AF2F604E-43BE-4DC3-B983-E071523364F8}"/>
          </ac:spMkLst>
        </pc:spChg>
        <pc:spChg chg="add del">
          <ac:chgData name="Alejandro Cerezo Lasne" userId="d318735d-b8e5-4f1a-b3a1-33090e35db06" providerId="ADAL" clId="{F9D3E146-641D-4CF9-B2D3-C062F86AB256}" dt="2021-07-25T17:12:20.031" v="223" actId="700"/>
          <ac:spMkLst>
            <pc:docMk/>
            <pc:sldMk cId="1347063606" sldId="1320"/>
            <ac:spMk id="18" creationId="{08C9B587-E65E-4B52-B37C-ABEBB6E87928}"/>
          </ac:spMkLst>
        </pc:spChg>
        <pc:picChg chg="add mod">
          <ac:chgData name="Alejandro Cerezo Lasne" userId="d318735d-b8e5-4f1a-b3a1-33090e35db06" providerId="ADAL" clId="{F9D3E146-641D-4CF9-B2D3-C062F86AB256}" dt="2021-07-25T17:12:25.039" v="225" actId="1076"/>
          <ac:picMkLst>
            <pc:docMk/>
            <pc:sldMk cId="1347063606" sldId="1320"/>
            <ac:picMk id="8" creationId="{7C9534B8-6198-46DD-948E-05B628A70AE3}"/>
          </ac:picMkLst>
        </pc:picChg>
      </pc:sldChg>
      <pc:sldChg chg="addSp delSp modSp new mod setBg modClrScheme setClrOvrMap chgLayout">
        <pc:chgData name="Alejandro Cerezo Lasne" userId="d318735d-b8e5-4f1a-b3a1-33090e35db06" providerId="ADAL" clId="{F9D3E146-641D-4CF9-B2D3-C062F86AB256}" dt="2021-07-25T16:57:53.024" v="123" actId="22"/>
        <pc:sldMkLst>
          <pc:docMk/>
          <pc:sldMk cId="245083737" sldId="1321"/>
        </pc:sldMkLst>
        <pc:spChg chg="del">
          <ac:chgData name="Alejandro Cerezo Lasne" userId="d318735d-b8e5-4f1a-b3a1-33090e35db06" providerId="ADAL" clId="{F9D3E146-641D-4CF9-B2D3-C062F86AB256}" dt="2021-07-25T16:49:12.679" v="88" actId="700"/>
          <ac:spMkLst>
            <pc:docMk/>
            <pc:sldMk cId="245083737" sldId="1321"/>
            <ac:spMk id="2" creationId="{48A392C0-951A-4313-B537-379CA2D55DA2}"/>
          </ac:spMkLst>
        </pc:spChg>
        <pc:spChg chg="del">
          <ac:chgData name="Alejandro Cerezo Lasne" userId="d318735d-b8e5-4f1a-b3a1-33090e35db06" providerId="ADAL" clId="{F9D3E146-641D-4CF9-B2D3-C062F86AB256}" dt="2021-07-25T16:49:12.679" v="88" actId="700"/>
          <ac:spMkLst>
            <pc:docMk/>
            <pc:sldMk cId="245083737" sldId="1321"/>
            <ac:spMk id="3" creationId="{C0869F50-E46C-4126-9581-C10ED8C953CB}"/>
          </ac:spMkLst>
        </pc:spChg>
        <pc:spChg chg="del">
          <ac:chgData name="Alejandro Cerezo Lasne" userId="d318735d-b8e5-4f1a-b3a1-33090e35db06" providerId="ADAL" clId="{F9D3E146-641D-4CF9-B2D3-C062F86AB256}" dt="2021-07-25T16:49:12.679" v="88" actId="700"/>
          <ac:spMkLst>
            <pc:docMk/>
            <pc:sldMk cId="245083737" sldId="1321"/>
            <ac:spMk id="4" creationId="{5828D13D-4AA1-431A-9A87-CF6B45571BAE}"/>
          </ac:spMkLst>
        </pc:spChg>
        <pc:spChg chg="add del">
          <ac:chgData name="Alejandro Cerezo Lasne" userId="d318735d-b8e5-4f1a-b3a1-33090e35db06" providerId="ADAL" clId="{F9D3E146-641D-4CF9-B2D3-C062F86AB256}" dt="2021-07-25T16:49:43.692" v="95" actId="26606"/>
          <ac:spMkLst>
            <pc:docMk/>
            <pc:sldMk cId="245083737" sldId="1321"/>
            <ac:spMk id="8" creationId="{B670DBD5-770C-4383-9F54-5B86E86BD5BB}"/>
          </ac:spMkLst>
        </pc:spChg>
        <pc:spChg chg="add del">
          <ac:chgData name="Alejandro Cerezo Lasne" userId="d318735d-b8e5-4f1a-b3a1-33090e35db06" providerId="ADAL" clId="{F9D3E146-641D-4CF9-B2D3-C062F86AB256}" dt="2021-07-25T16:49:33.769" v="91" actId="26606"/>
          <ac:spMkLst>
            <pc:docMk/>
            <pc:sldMk cId="245083737" sldId="1321"/>
            <ac:spMk id="11" creationId="{42A4FC2C-047E-45A5-965D-8E1E3BF09BC6}"/>
          </ac:spMkLst>
        </pc:spChg>
        <pc:spChg chg="add mod">
          <ac:chgData name="Alejandro Cerezo Lasne" userId="d318735d-b8e5-4f1a-b3a1-33090e35db06" providerId="ADAL" clId="{F9D3E146-641D-4CF9-B2D3-C062F86AB256}" dt="2021-07-25T16:56:30.733" v="117" actId="1076"/>
          <ac:spMkLst>
            <pc:docMk/>
            <pc:sldMk cId="245083737" sldId="1321"/>
            <ac:spMk id="12" creationId="{644179B0-69F1-4A93-8C79-E3D5AAF044F0}"/>
          </ac:spMkLst>
        </pc:spChg>
        <pc:spChg chg="add mod">
          <ac:chgData name="Alejandro Cerezo Lasne" userId="d318735d-b8e5-4f1a-b3a1-33090e35db06" providerId="ADAL" clId="{F9D3E146-641D-4CF9-B2D3-C062F86AB256}" dt="2021-07-25T16:57:36.205" v="122" actId="1076"/>
          <ac:spMkLst>
            <pc:docMk/>
            <pc:sldMk cId="245083737" sldId="1321"/>
            <ac:spMk id="14" creationId="{20ACA4CE-401E-4805-BABC-2DECCC275444}"/>
          </ac:spMkLst>
        </pc:spChg>
        <pc:spChg chg="add">
          <ac:chgData name="Alejandro Cerezo Lasne" userId="d318735d-b8e5-4f1a-b3a1-33090e35db06" providerId="ADAL" clId="{F9D3E146-641D-4CF9-B2D3-C062F86AB256}" dt="2021-07-25T16:57:53.024" v="123" actId="22"/>
          <ac:spMkLst>
            <pc:docMk/>
            <pc:sldMk cId="245083737" sldId="1321"/>
            <ac:spMk id="16" creationId="{2CA1FDD4-BA05-4FFD-9574-5592CF2AB842}"/>
          </ac:spMkLst>
        </pc:spChg>
        <pc:graphicFrameChg chg="add mod">
          <ac:chgData name="Alejandro Cerezo Lasne" userId="d318735d-b8e5-4f1a-b3a1-33090e35db06" providerId="ADAL" clId="{F9D3E146-641D-4CF9-B2D3-C062F86AB256}" dt="2021-07-25T16:55:15.399" v="105" actId="1076"/>
          <ac:graphicFrameMkLst>
            <pc:docMk/>
            <pc:sldMk cId="245083737" sldId="1321"/>
            <ac:graphicFrameMk id="7" creationId="{01ECA3BF-CB91-4E05-A432-BE869422198E}"/>
          </ac:graphicFrameMkLst>
        </pc:graphicFrameChg>
        <pc:picChg chg="add mod">
          <ac:chgData name="Alejandro Cerezo Lasne" userId="d318735d-b8e5-4f1a-b3a1-33090e35db06" providerId="ADAL" clId="{F9D3E146-641D-4CF9-B2D3-C062F86AB256}" dt="2021-07-25T16:49:57.023" v="99" actId="1076"/>
          <ac:picMkLst>
            <pc:docMk/>
            <pc:sldMk cId="245083737" sldId="1321"/>
            <ac:picMk id="6" creationId="{77A6FFB0-FA79-45DD-BEFC-A61FE1D475C3}"/>
          </ac:picMkLst>
        </pc:picChg>
        <pc:picChg chg="add mod">
          <ac:chgData name="Alejandro Cerezo Lasne" userId="d318735d-b8e5-4f1a-b3a1-33090e35db06" providerId="ADAL" clId="{F9D3E146-641D-4CF9-B2D3-C062F86AB256}" dt="2021-07-25T16:56:17.909" v="116" actId="1076"/>
          <ac:picMkLst>
            <pc:docMk/>
            <pc:sldMk cId="245083737" sldId="1321"/>
            <ac:picMk id="10" creationId="{37BEAB34-EED5-48B8-84D1-739BCABE8B88}"/>
          </ac:picMkLst>
        </pc:picChg>
      </pc:sldChg>
      <pc:sldChg chg="addSp delSp modSp new mod setBg modClrScheme chgLayout">
        <pc:chgData name="Alejandro Cerezo Lasne" userId="d318735d-b8e5-4f1a-b3a1-33090e35db06" providerId="ADAL" clId="{F9D3E146-641D-4CF9-B2D3-C062F86AB256}" dt="2021-07-25T17:03:02.690" v="181" actId="1076"/>
        <pc:sldMkLst>
          <pc:docMk/>
          <pc:sldMk cId="2530784675" sldId="1322"/>
        </pc:sldMkLst>
        <pc:spChg chg="add mod ord">
          <ac:chgData name="Alejandro Cerezo Lasne" userId="d318735d-b8e5-4f1a-b3a1-33090e35db06" providerId="ADAL" clId="{F9D3E146-641D-4CF9-B2D3-C062F86AB256}" dt="2021-07-25T16:59:41.594" v="163" actId="26606"/>
          <ac:spMkLst>
            <pc:docMk/>
            <pc:sldMk cId="2530784675" sldId="1322"/>
            <ac:spMk id="4" creationId="{ADB2FB8B-77F1-44BC-8D80-A7071702AFDC}"/>
          </ac:spMkLst>
        </pc:spChg>
        <pc:spChg chg="add mod">
          <ac:chgData name="Alejandro Cerezo Lasne" userId="d318735d-b8e5-4f1a-b3a1-33090e35db06" providerId="ADAL" clId="{F9D3E146-641D-4CF9-B2D3-C062F86AB256}" dt="2021-07-25T17:03:02.690" v="181" actId="1076"/>
          <ac:spMkLst>
            <pc:docMk/>
            <pc:sldMk cId="2530784675" sldId="1322"/>
            <ac:spMk id="8" creationId="{C26BA631-D725-444C-9B42-378BE701F1DA}"/>
          </ac:spMkLst>
        </pc:spChg>
        <pc:spChg chg="add del">
          <ac:chgData name="Alejandro Cerezo Lasne" userId="d318735d-b8e5-4f1a-b3a1-33090e35db06" providerId="ADAL" clId="{F9D3E146-641D-4CF9-B2D3-C062F86AB256}" dt="2021-07-25T16:59:41.591" v="162" actId="26606"/>
          <ac:spMkLst>
            <pc:docMk/>
            <pc:sldMk cId="2530784675" sldId="1322"/>
            <ac:spMk id="9" creationId="{1707FC24-6981-43D9-B525-C7832BA22463}"/>
          </ac:spMkLst>
        </pc:spChg>
        <pc:spChg chg="add">
          <ac:chgData name="Alejandro Cerezo Lasne" userId="d318735d-b8e5-4f1a-b3a1-33090e35db06" providerId="ADAL" clId="{F9D3E146-641D-4CF9-B2D3-C062F86AB256}" dt="2021-07-25T16:59:41.594" v="163" actId="26606"/>
          <ac:spMkLst>
            <pc:docMk/>
            <pc:sldMk cId="2530784675" sldId="1322"/>
            <ac:spMk id="11" creationId="{D12DDE76-C203-4047-9998-63900085B5E8}"/>
          </ac:spMkLst>
        </pc:spChg>
        <pc:picChg chg="add mod ord">
          <ac:chgData name="Alejandro Cerezo Lasne" userId="d318735d-b8e5-4f1a-b3a1-33090e35db06" providerId="ADAL" clId="{F9D3E146-641D-4CF9-B2D3-C062F86AB256}" dt="2021-07-25T16:59:50.698" v="166" actId="1076"/>
          <ac:picMkLst>
            <pc:docMk/>
            <pc:sldMk cId="2530784675" sldId="1322"/>
            <ac:picMk id="3" creationId="{92B296C0-2047-4702-ADE9-C089E8E6E9C4}"/>
          </ac:picMkLst>
        </pc:picChg>
      </pc:sldChg>
      <pc:sldChg chg="addSp modSp new mod setBg">
        <pc:chgData name="Alejandro Cerezo Lasne" userId="d318735d-b8e5-4f1a-b3a1-33090e35db06" providerId="ADAL" clId="{F9D3E146-641D-4CF9-B2D3-C062F86AB256}" dt="2021-07-25T17:22:20.841" v="463" actId="1076"/>
        <pc:sldMkLst>
          <pc:docMk/>
          <pc:sldMk cId="2714444329" sldId="1323"/>
        </pc:sldMkLst>
        <pc:spChg chg="mod">
          <ac:chgData name="Alejandro Cerezo Lasne" userId="d318735d-b8e5-4f1a-b3a1-33090e35db06" providerId="ADAL" clId="{F9D3E146-641D-4CF9-B2D3-C062F86AB256}" dt="2021-07-25T17:22:12.347" v="461" actId="27636"/>
          <ac:spMkLst>
            <pc:docMk/>
            <pc:sldMk cId="2714444329" sldId="1323"/>
            <ac:spMk id="2" creationId="{A7C40DA3-EF65-4D04-973E-4F8235B1A84B}"/>
          </ac:spMkLst>
        </pc:spChg>
        <pc:spChg chg="mod">
          <ac:chgData name="Alejandro Cerezo Lasne" userId="d318735d-b8e5-4f1a-b3a1-33090e35db06" providerId="ADAL" clId="{F9D3E146-641D-4CF9-B2D3-C062F86AB256}" dt="2021-07-25T17:22:20.841" v="463" actId="1076"/>
          <ac:spMkLst>
            <pc:docMk/>
            <pc:sldMk cId="2714444329" sldId="1323"/>
            <ac:spMk id="3" creationId="{0E145BB4-B7E3-4DD7-AD89-7240855F8419}"/>
          </ac:spMkLst>
        </pc:spChg>
        <pc:spChg chg="add">
          <ac:chgData name="Alejandro Cerezo Lasne" userId="d318735d-b8e5-4f1a-b3a1-33090e35db06" providerId="ADAL" clId="{F9D3E146-641D-4CF9-B2D3-C062F86AB256}" dt="2021-07-25T17:13:58.994" v="286" actId="26606"/>
          <ac:spMkLst>
            <pc:docMk/>
            <pc:sldMk cId="2714444329" sldId="1323"/>
            <ac:spMk id="9" creationId="{79BB35BC-D5C2-4C8B-A22A-A71E6191913B}"/>
          </ac:spMkLst>
        </pc:spChg>
        <pc:picChg chg="add">
          <ac:chgData name="Alejandro Cerezo Lasne" userId="d318735d-b8e5-4f1a-b3a1-33090e35db06" providerId="ADAL" clId="{F9D3E146-641D-4CF9-B2D3-C062F86AB256}" dt="2021-07-25T17:13:58.994" v="286" actId="26606"/>
          <ac:picMkLst>
            <pc:docMk/>
            <pc:sldMk cId="2714444329" sldId="1323"/>
            <ac:picMk id="5" creationId="{47F98AE3-D4B6-415D-9F70-5AFB9F70A9FE}"/>
          </ac:picMkLst>
        </pc:picChg>
      </pc:sldChg>
      <pc:sldChg chg="addSp delSp modSp new mod setBg modClrScheme chgLayout">
        <pc:chgData name="Alejandro Cerezo Lasne" userId="d318735d-b8e5-4f1a-b3a1-33090e35db06" providerId="ADAL" clId="{F9D3E146-641D-4CF9-B2D3-C062F86AB256}" dt="2021-07-25T17:26:18.757" v="498" actId="26606"/>
        <pc:sldMkLst>
          <pc:docMk/>
          <pc:sldMk cId="1793993982" sldId="1324"/>
        </pc:sldMkLst>
        <pc:spChg chg="del mod ord">
          <ac:chgData name="Alejandro Cerezo Lasne" userId="d318735d-b8e5-4f1a-b3a1-33090e35db06" providerId="ADAL" clId="{F9D3E146-641D-4CF9-B2D3-C062F86AB256}" dt="2021-07-25T17:17:08.944" v="355" actId="700"/>
          <ac:spMkLst>
            <pc:docMk/>
            <pc:sldMk cId="1793993982" sldId="1324"/>
            <ac:spMk id="2" creationId="{428A018E-404D-43E2-BEF9-9B02D8F1E153}"/>
          </ac:spMkLst>
        </pc:spChg>
        <pc:spChg chg="del mod ord">
          <ac:chgData name="Alejandro Cerezo Lasne" userId="d318735d-b8e5-4f1a-b3a1-33090e35db06" providerId="ADAL" clId="{F9D3E146-641D-4CF9-B2D3-C062F86AB256}" dt="2021-07-25T17:17:08.944" v="355" actId="700"/>
          <ac:spMkLst>
            <pc:docMk/>
            <pc:sldMk cId="1793993982" sldId="1324"/>
            <ac:spMk id="3" creationId="{30BB7193-D660-46F1-8F53-E4FDB4E5F622}"/>
          </ac:spMkLst>
        </pc:spChg>
        <pc:spChg chg="del">
          <ac:chgData name="Alejandro Cerezo Lasne" userId="d318735d-b8e5-4f1a-b3a1-33090e35db06" providerId="ADAL" clId="{F9D3E146-641D-4CF9-B2D3-C062F86AB256}" dt="2021-07-25T17:17:08.944" v="355" actId="700"/>
          <ac:spMkLst>
            <pc:docMk/>
            <pc:sldMk cId="1793993982" sldId="1324"/>
            <ac:spMk id="4" creationId="{CF7988A4-FA59-42B0-A9E1-307B3366B8FF}"/>
          </ac:spMkLst>
        </pc:spChg>
        <pc:spChg chg="add mod ord">
          <ac:chgData name="Alejandro Cerezo Lasne" userId="d318735d-b8e5-4f1a-b3a1-33090e35db06" providerId="ADAL" clId="{F9D3E146-641D-4CF9-B2D3-C062F86AB256}" dt="2021-07-25T17:26:18.757" v="498" actId="26606"/>
          <ac:spMkLst>
            <pc:docMk/>
            <pc:sldMk cId="1793993982" sldId="1324"/>
            <ac:spMk id="5" creationId="{7783ECA8-8AA5-4212-A170-7209BB4D2B26}"/>
          </ac:spMkLst>
        </pc:spChg>
        <pc:spChg chg="add del mod ord">
          <ac:chgData name="Alejandro Cerezo Lasne" userId="d318735d-b8e5-4f1a-b3a1-33090e35db06" providerId="ADAL" clId="{F9D3E146-641D-4CF9-B2D3-C062F86AB256}" dt="2021-07-25T17:26:18.757" v="498" actId="26606"/>
          <ac:spMkLst>
            <pc:docMk/>
            <pc:sldMk cId="1793993982" sldId="1324"/>
            <ac:spMk id="6" creationId="{77D43F7F-ECB7-4D06-A8A6-1E591AE5CB3B}"/>
          </ac:spMkLst>
        </pc:spChg>
        <pc:spChg chg="add">
          <ac:chgData name="Alejandro Cerezo Lasne" userId="d318735d-b8e5-4f1a-b3a1-33090e35db06" providerId="ADAL" clId="{F9D3E146-641D-4CF9-B2D3-C062F86AB256}" dt="2021-07-25T17:26:18.757" v="498" actId="26606"/>
          <ac:spMkLst>
            <pc:docMk/>
            <pc:sldMk cId="1793993982" sldId="1324"/>
            <ac:spMk id="12" creationId="{BACC6370-2D7E-4714-9D71-7542949D7D5D}"/>
          </ac:spMkLst>
        </pc:spChg>
        <pc:spChg chg="add">
          <ac:chgData name="Alejandro Cerezo Lasne" userId="d318735d-b8e5-4f1a-b3a1-33090e35db06" providerId="ADAL" clId="{F9D3E146-641D-4CF9-B2D3-C062F86AB256}" dt="2021-07-25T17:26:18.757" v="498" actId="26606"/>
          <ac:spMkLst>
            <pc:docMk/>
            <pc:sldMk cId="1793993982" sldId="1324"/>
            <ac:spMk id="14" creationId="{256B2C21-A230-48C0-8DF1-C46611373C44}"/>
          </ac:spMkLst>
        </pc:spChg>
        <pc:spChg chg="add">
          <ac:chgData name="Alejandro Cerezo Lasne" userId="d318735d-b8e5-4f1a-b3a1-33090e35db06" providerId="ADAL" clId="{F9D3E146-641D-4CF9-B2D3-C062F86AB256}" dt="2021-07-25T17:26:18.757" v="498" actId="26606"/>
          <ac:spMkLst>
            <pc:docMk/>
            <pc:sldMk cId="1793993982" sldId="1324"/>
            <ac:spMk id="16" creationId="{3847E18C-932D-4C95-AABA-FEC7C9499AD7}"/>
          </ac:spMkLst>
        </pc:spChg>
        <pc:spChg chg="add">
          <ac:chgData name="Alejandro Cerezo Lasne" userId="d318735d-b8e5-4f1a-b3a1-33090e35db06" providerId="ADAL" clId="{F9D3E146-641D-4CF9-B2D3-C062F86AB256}" dt="2021-07-25T17:26:18.757" v="498" actId="26606"/>
          <ac:spMkLst>
            <pc:docMk/>
            <pc:sldMk cId="1793993982" sldId="1324"/>
            <ac:spMk id="18" creationId="{3150CB11-0C61-439E-910F-5787759E72A0}"/>
          </ac:spMkLst>
        </pc:spChg>
        <pc:spChg chg="add">
          <ac:chgData name="Alejandro Cerezo Lasne" userId="d318735d-b8e5-4f1a-b3a1-33090e35db06" providerId="ADAL" clId="{F9D3E146-641D-4CF9-B2D3-C062F86AB256}" dt="2021-07-25T17:26:18.757" v="498" actId="26606"/>
          <ac:spMkLst>
            <pc:docMk/>
            <pc:sldMk cId="1793993982" sldId="1324"/>
            <ac:spMk id="20" creationId="{43F8A58B-5155-44CE-A5FF-7647B47D0A7A}"/>
          </ac:spMkLst>
        </pc:spChg>
        <pc:spChg chg="add">
          <ac:chgData name="Alejandro Cerezo Lasne" userId="d318735d-b8e5-4f1a-b3a1-33090e35db06" providerId="ADAL" clId="{F9D3E146-641D-4CF9-B2D3-C062F86AB256}" dt="2021-07-25T17:26:18.757" v="498" actId="26606"/>
          <ac:spMkLst>
            <pc:docMk/>
            <pc:sldMk cId="1793993982" sldId="1324"/>
            <ac:spMk id="22" creationId="{443F2ACA-E6D6-4028-82DD-F03C262D5DE6}"/>
          </ac:spMkLst>
        </pc:spChg>
        <pc:graphicFrameChg chg="add">
          <ac:chgData name="Alejandro Cerezo Lasne" userId="d318735d-b8e5-4f1a-b3a1-33090e35db06" providerId="ADAL" clId="{F9D3E146-641D-4CF9-B2D3-C062F86AB256}" dt="2021-07-25T17:26:18.757" v="498" actId="26606"/>
          <ac:graphicFrameMkLst>
            <pc:docMk/>
            <pc:sldMk cId="1793993982" sldId="1324"/>
            <ac:graphicFrameMk id="8" creationId="{82A65495-FCA1-4877-8A0D-60AF61A8466F}"/>
          </ac:graphicFrameMkLst>
        </pc:graphicFrameChg>
      </pc:sldChg>
      <pc:sldChg chg="addSp delSp modSp new mod ord setBg">
        <pc:chgData name="Alejandro Cerezo Lasne" userId="d318735d-b8e5-4f1a-b3a1-33090e35db06" providerId="ADAL" clId="{F9D3E146-641D-4CF9-B2D3-C062F86AB256}" dt="2021-07-25T17:22:33.521" v="466" actId="26606"/>
        <pc:sldMkLst>
          <pc:docMk/>
          <pc:sldMk cId="1961795593" sldId="1325"/>
        </pc:sldMkLst>
        <pc:spChg chg="mod">
          <ac:chgData name="Alejandro Cerezo Lasne" userId="d318735d-b8e5-4f1a-b3a1-33090e35db06" providerId="ADAL" clId="{F9D3E146-641D-4CF9-B2D3-C062F86AB256}" dt="2021-07-25T17:22:33.521" v="466" actId="26606"/>
          <ac:spMkLst>
            <pc:docMk/>
            <pc:sldMk cId="1961795593" sldId="1325"/>
            <ac:spMk id="2" creationId="{C47B6DDB-F1E9-4DC2-8BB0-85C9228937D3}"/>
          </ac:spMkLst>
        </pc:spChg>
        <pc:spChg chg="mod">
          <ac:chgData name="Alejandro Cerezo Lasne" userId="d318735d-b8e5-4f1a-b3a1-33090e35db06" providerId="ADAL" clId="{F9D3E146-641D-4CF9-B2D3-C062F86AB256}" dt="2021-07-25T17:22:33.521" v="466" actId="26606"/>
          <ac:spMkLst>
            <pc:docMk/>
            <pc:sldMk cId="1961795593" sldId="1325"/>
            <ac:spMk id="3" creationId="{D68D93B4-0C51-4A1E-9ED9-F7AB3AD70FD7}"/>
          </ac:spMkLst>
        </pc:spChg>
        <pc:spChg chg="add del">
          <ac:chgData name="Alejandro Cerezo Lasne" userId="d318735d-b8e5-4f1a-b3a1-33090e35db06" providerId="ADAL" clId="{F9D3E146-641D-4CF9-B2D3-C062F86AB256}" dt="2021-07-25T17:22:33.506" v="465" actId="26606"/>
          <ac:spMkLst>
            <pc:docMk/>
            <pc:sldMk cId="1961795593" sldId="1325"/>
            <ac:spMk id="9" creationId="{79BB35BC-D5C2-4C8B-A22A-A71E6191913B}"/>
          </ac:spMkLst>
        </pc:spChg>
        <pc:spChg chg="add">
          <ac:chgData name="Alejandro Cerezo Lasne" userId="d318735d-b8e5-4f1a-b3a1-33090e35db06" providerId="ADAL" clId="{F9D3E146-641D-4CF9-B2D3-C062F86AB256}" dt="2021-07-25T17:22:33.521" v="466" actId="26606"/>
          <ac:spMkLst>
            <pc:docMk/>
            <pc:sldMk cId="1961795593" sldId="1325"/>
            <ac:spMk id="11" creationId="{D009D6D5-DAC2-4A8B-A17A-E206B9012D09}"/>
          </ac:spMkLst>
        </pc:spChg>
        <pc:picChg chg="add del">
          <ac:chgData name="Alejandro Cerezo Lasne" userId="d318735d-b8e5-4f1a-b3a1-33090e35db06" providerId="ADAL" clId="{F9D3E146-641D-4CF9-B2D3-C062F86AB256}" dt="2021-07-25T17:22:33.506" v="465" actId="26606"/>
          <ac:picMkLst>
            <pc:docMk/>
            <pc:sldMk cId="1961795593" sldId="1325"/>
            <ac:picMk id="5" creationId="{B717F3F8-2FA8-405C-BA52-52DA5B367AF4}"/>
          </ac:picMkLst>
        </pc:picChg>
        <pc:picChg chg="add">
          <ac:chgData name="Alejandro Cerezo Lasne" userId="d318735d-b8e5-4f1a-b3a1-33090e35db06" providerId="ADAL" clId="{F9D3E146-641D-4CF9-B2D3-C062F86AB256}" dt="2021-07-25T17:22:33.521" v="466" actId="26606"/>
          <ac:picMkLst>
            <pc:docMk/>
            <pc:sldMk cId="1961795593" sldId="1325"/>
            <ac:picMk id="12" creationId="{132C1853-DE6F-447B-9E01-FE09872C92F0}"/>
          </ac:picMkLst>
        </pc:picChg>
      </pc:sldChg>
      <pc:sldChg chg="modSp mod">
        <pc:chgData name="Alejandro Cerezo Lasne" userId="d318735d-b8e5-4f1a-b3a1-33090e35db06" providerId="ADAL" clId="{F9D3E146-641D-4CF9-B2D3-C062F86AB256}" dt="2021-07-25T17:52:06.717" v="651" actId="20577"/>
        <pc:sldMkLst>
          <pc:docMk/>
          <pc:sldMk cId="1149680321" sldId="1326"/>
        </pc:sldMkLst>
        <pc:spChg chg="mod">
          <ac:chgData name="Alejandro Cerezo Lasne" userId="d318735d-b8e5-4f1a-b3a1-33090e35db06" providerId="ADAL" clId="{F9D3E146-641D-4CF9-B2D3-C062F86AB256}" dt="2021-07-25T17:50:53.230" v="533" actId="20577"/>
          <ac:spMkLst>
            <pc:docMk/>
            <pc:sldMk cId="1149680321" sldId="1326"/>
            <ac:spMk id="2" creationId="{73B0E13C-CAAB-43B5-97F1-B9727B6DFE53}"/>
          </ac:spMkLst>
        </pc:spChg>
        <pc:spChg chg="mod">
          <ac:chgData name="Alejandro Cerezo Lasne" userId="d318735d-b8e5-4f1a-b3a1-33090e35db06" providerId="ADAL" clId="{F9D3E146-641D-4CF9-B2D3-C062F86AB256}" dt="2021-07-25T17:52:06.717" v="651" actId="20577"/>
          <ac:spMkLst>
            <pc:docMk/>
            <pc:sldMk cId="1149680321" sldId="1326"/>
            <ac:spMk id="4" creationId="{31FE89B4-71B7-4B9D-A056-930FE853E585}"/>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hyperlink" Target="https://git-scm.com/" TargetMode="External"/><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hyperlink" Target="https://webpack.js.org/" TargetMode="External"/><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hyperlink" Target="https://github.com/" TargetMode="External"/><Relationship Id="rId9" Type="http://schemas.openxmlformats.org/officeDocument/2006/relationships/image" Target="../media/image12.svg"/><Relationship Id="rId14"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hyperlink" Target="https://github.com/angular-eslint/angular-eslint" TargetMode="External"/><Relationship Id="rId2" Type="http://schemas.openxmlformats.org/officeDocument/2006/relationships/hyperlink" Target="https://dev.to/alexcamachogz/haz-tu-codigo-de-angular-elegante-con-eslint-y-prettier-1p7h" TargetMode="External"/><Relationship Id="rId1" Type="http://schemas.openxmlformats.org/officeDocument/2006/relationships/hyperlink" Target="https://dev.to/gsarciotto/migrating-and-configuring-eslint-with-angular-11-3fg1" TargetMode="External"/><Relationship Id="rId4" Type="http://schemas.openxmlformats.org/officeDocument/2006/relationships/hyperlink" Target="https://timdeschryver.dev/blog/migrating-a-tslint-rule-to-eslint-with-typescript-eslint"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8" Type="http://schemas.openxmlformats.org/officeDocument/2006/relationships/hyperlink" Target="https://nodejs.org/es/" TargetMode="External"/><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4.svg"/><Relationship Id="rId12" Type="http://schemas.openxmlformats.org/officeDocument/2006/relationships/hyperlink" Target="https://github.com/" TargetMode="External"/><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3.png"/><Relationship Id="rId11" Type="http://schemas.openxmlformats.org/officeDocument/2006/relationships/hyperlink" Target="https://git-scm.com/" TargetMode="External"/><Relationship Id="rId5" Type="http://schemas.openxmlformats.org/officeDocument/2006/relationships/hyperlink" Target="https://code.visualstudio.com/" TargetMode="External"/><Relationship Id="rId15" Type="http://schemas.openxmlformats.org/officeDocument/2006/relationships/hyperlink" Target="https://webpack.js.org/" TargetMode="External"/><Relationship Id="rId10" Type="http://schemas.openxmlformats.org/officeDocument/2006/relationships/image" Target="../media/image16.svg"/><Relationship Id="rId4" Type="http://schemas.openxmlformats.org/officeDocument/2006/relationships/image" Target="../media/image12.svg"/><Relationship Id="rId9" Type="http://schemas.openxmlformats.org/officeDocument/2006/relationships/image" Target="../media/image15.png"/><Relationship Id="rId1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hyperlink" Target="https://github.com/angular-eslint/angular-eslint" TargetMode="External"/><Relationship Id="rId2" Type="http://schemas.openxmlformats.org/officeDocument/2006/relationships/hyperlink" Target="https://dev.to/alexcamachogz/haz-tu-codigo-de-angular-elegante-con-eslint-y-prettier-1p7h" TargetMode="External"/><Relationship Id="rId1" Type="http://schemas.openxmlformats.org/officeDocument/2006/relationships/hyperlink" Target="https://dev.to/gsarciotto/migrating-and-configuring-eslint-with-angular-11-3fg1" TargetMode="External"/><Relationship Id="rId4" Type="http://schemas.openxmlformats.org/officeDocument/2006/relationships/hyperlink" Target="https://timdeschryver.dev/blog/migrating-a-tslint-rule-to-eslint-with-typescript-eslint"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a:t>
          </a:r>
        </a:p>
        <a:p>
          <a:pPr>
            <a:lnSpc>
              <a:spcPct val="100000"/>
            </a:lnSpc>
          </a:pPr>
          <a:r>
            <a:rPr lang="es-ES" dirty="0"/>
            <a:t>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br>
            <a:rPr lang="es-ES" dirty="0"/>
          </a:b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Node.js y </a:t>
          </a:r>
          <a:br>
            <a:rPr lang="es-ES" dirty="0"/>
          </a:br>
          <a:r>
            <a:rPr lang="es-ES" dirty="0"/>
            <a:t>npm (gestor de paquetes )</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C1359D3A-8138-41F0-AA45-97A402BFA0D1}">
      <dgm:prSet/>
      <dgm:spPr/>
      <dgm:t>
        <a:bodyPr/>
        <a:lstStyle/>
        <a:p>
          <a:pPr>
            <a:lnSpc>
              <a:spcPct val="100000"/>
            </a:lnSpc>
          </a:pPr>
          <a:r>
            <a:rPr lang="es-ES" dirty="0"/>
            <a:t>Versiones ‘genéricas’; herramientas de desarrollo</a:t>
          </a:r>
          <a:endParaRPr lang="en-US" dirty="0"/>
        </a:p>
      </dgm:t>
    </dgm:pt>
    <dgm:pt modelId="{D5BC7745-691B-452C-B0A2-5289CC74E194}" type="parTrans" cxnId="{5F5C8D06-F0BB-4658-853E-114388060A86}">
      <dgm:prSet/>
      <dgm:spPr/>
      <dgm:t>
        <a:bodyPr/>
        <a:lstStyle/>
        <a:p>
          <a:endParaRPr lang="es-ES"/>
        </a:p>
      </dgm:t>
    </dgm:pt>
    <dgm:pt modelId="{0C68ED26-8B7F-45C4-AB43-7FC4CAE23E5E}" type="sibTrans" cxnId="{5F5C8D06-F0BB-4658-853E-114388060A86}">
      <dgm:prSet/>
      <dgm:spPr/>
      <dgm:t>
        <a:bodyPr/>
        <a:lstStyle/>
        <a:p>
          <a:endParaRPr lang="es-ES"/>
        </a:p>
      </dgm:t>
    </dgm:pt>
    <dgm:pt modelId="{DD096499-BC51-4AAD-8F98-645AE14272AB}">
      <dgm:prSet/>
      <dgm:spPr/>
      <dgm:t>
        <a:bodyPr/>
        <a:lstStyle/>
        <a:p>
          <a:pPr>
            <a:lnSpc>
              <a:spcPct val="100000"/>
            </a:lnSpc>
          </a:pPr>
          <a:r>
            <a:rPr lang="es-ES" dirty="0"/>
            <a:t>Versiones para desarrollo</a:t>
          </a:r>
        </a:p>
      </dgm:t>
    </dgm:pt>
    <dgm:pt modelId="{091F62F3-9EAA-4A0B-A5F3-0FBF11AA38A9}" type="parTrans" cxnId="{621E6ECE-94CA-4FC4-95AF-855F6EA4C647}">
      <dgm:prSet/>
      <dgm:spPr/>
      <dgm:t>
        <a:bodyPr/>
        <a:lstStyle/>
        <a:p>
          <a:endParaRPr lang="es-ES"/>
        </a:p>
      </dgm:t>
    </dgm:pt>
    <dgm:pt modelId="{237A4699-ACB5-4CAF-B865-FAA1372B3BD6}" type="sibTrans" cxnId="{621E6ECE-94CA-4FC4-95AF-855F6EA4C647}">
      <dgm:prSet/>
      <dgm:spPr/>
      <dgm:t>
        <a:bodyPr/>
        <a:lstStyle/>
        <a:p>
          <a:endParaRPr lang="es-ES"/>
        </a:p>
      </dgm:t>
    </dgm:pt>
    <dgm:pt modelId="{1AD07B8D-4AA0-4CB0-9F92-EC6881FEF437}">
      <dgm:prSet/>
      <dgm:spPr/>
      <dgm:t>
        <a:bodyPr/>
        <a:lstStyle/>
        <a:p>
          <a:pPr>
            <a:lnSpc>
              <a:spcPct val="100000"/>
            </a:lnSpc>
          </a:pPr>
          <a:r>
            <a:rPr lang="es-ES"/>
            <a:t>Ayuda de escritura ágil de HTML y CSS con Emmet</a:t>
          </a:r>
          <a:endParaRPr lang="en-US" dirty="0"/>
        </a:p>
      </dgm:t>
    </dgm:pt>
    <dgm:pt modelId="{4BE9AC8B-A517-421C-A40E-BE300BCE3C4D}" type="parTrans" cxnId="{0335EA30-95B6-418E-ACDC-B6437712A604}">
      <dgm:prSet/>
      <dgm:spPr/>
      <dgm:t>
        <a:bodyPr/>
        <a:lstStyle/>
        <a:p>
          <a:endParaRPr lang="es-ES"/>
        </a:p>
      </dgm:t>
    </dgm:pt>
    <dgm:pt modelId="{2882FD6C-4B06-4BDB-B90A-F421948477F4}" type="sibTrans" cxnId="{0335EA30-95B6-418E-ACDC-B6437712A604}">
      <dgm:prSet/>
      <dgm:spPr/>
      <dgm:t>
        <a:bodyPr/>
        <a:lstStyle/>
        <a:p>
          <a:endParaRPr lang="es-ES"/>
        </a:p>
      </dgm:t>
    </dgm:pt>
    <dgm:pt modelId="{C900D6B4-1916-4816-9AB1-A888CBAEC4FD}">
      <dgm:prSet/>
      <dgm:spPr/>
      <dgm:t>
        <a:bodyPr/>
        <a:lstStyle/>
        <a:p>
          <a:pPr>
            <a:lnSpc>
              <a:spcPct val="100000"/>
            </a:lnSpc>
          </a:pPr>
          <a:r>
            <a:rPr lang="es-ES"/>
            <a:t>Plugins adecuados a cada lenguaje / framework</a:t>
          </a:r>
          <a:endParaRPr lang="es-ES" dirty="0"/>
        </a:p>
      </dgm:t>
    </dgm:pt>
    <dgm:pt modelId="{97A7705D-8024-4A3F-B684-5CA4F73E9DBA}" type="parTrans" cxnId="{45B46E37-B4B7-49FA-A2C8-BEC4D1114276}">
      <dgm:prSet/>
      <dgm:spPr/>
      <dgm:t>
        <a:bodyPr/>
        <a:lstStyle/>
        <a:p>
          <a:endParaRPr lang="es-ES"/>
        </a:p>
      </dgm:t>
    </dgm:pt>
    <dgm:pt modelId="{18F295F5-B4F6-4123-AAAE-AE72F826A18B}" type="sibTrans" cxnId="{45B46E37-B4B7-49FA-A2C8-BEC4D1114276}">
      <dgm:prSet/>
      <dgm:spPr/>
      <dgm:t>
        <a:bodyPr/>
        <a:lstStyle/>
        <a:p>
          <a:endParaRPr lang="es-ES"/>
        </a:p>
      </dgm:t>
    </dgm:pt>
    <dgm:pt modelId="{3ED36B7C-D6F5-426D-9899-C65554B06199}">
      <dgm:prSet/>
      <dgm:spPr/>
      <dgm:t>
        <a:bodyPr/>
        <a:lstStyle/>
        <a:p>
          <a:pPr>
            <a:lnSpc>
              <a:spcPct val="100000"/>
            </a:lnSpc>
          </a:pPr>
          <a:r>
            <a:rPr lang="es-ES"/>
            <a:t>Entorno de ejecución de JS, habitualmente para ell lado servidor</a:t>
          </a:r>
          <a:endParaRPr lang="en-US" dirty="0"/>
        </a:p>
      </dgm:t>
    </dgm:pt>
    <dgm:pt modelId="{C228BAD2-3DFA-4C69-80DE-482DCA5FA9DF}" type="parTrans" cxnId="{28001B78-094C-4471-BC61-DA9D5F12607C}">
      <dgm:prSet/>
      <dgm:spPr/>
      <dgm:t>
        <a:bodyPr/>
        <a:lstStyle/>
        <a:p>
          <a:endParaRPr lang="es-ES"/>
        </a:p>
      </dgm:t>
    </dgm:pt>
    <dgm:pt modelId="{49CFB680-BA16-419D-8ABB-E719503191AC}" type="sibTrans" cxnId="{28001B78-094C-4471-BC61-DA9D5F12607C}">
      <dgm:prSet/>
      <dgm:spPr/>
      <dgm:t>
        <a:bodyPr/>
        <a:lstStyle/>
        <a:p>
          <a:endParaRPr lang="es-ES"/>
        </a:p>
      </dgm:t>
    </dgm:pt>
    <dgm:pt modelId="{3097CE24-B802-443D-804E-992307BA6FA1}">
      <dgm:prSet/>
      <dgm:spPr/>
      <dgm:t>
        <a:bodyPr/>
        <a:lstStyle/>
        <a:p>
          <a:pPr>
            <a:lnSpc>
              <a:spcPct val="100000"/>
            </a:lnSpc>
          </a:pPr>
          <a:r>
            <a:rPr lang="es-ES"/>
            <a:t>Incorpora npm como gestor de paquetes y dependencias</a:t>
          </a:r>
          <a:endParaRPr lang="es-ES" dirty="0"/>
        </a:p>
      </dgm:t>
    </dgm:pt>
    <dgm:pt modelId="{E6EC6231-F865-4AC4-A3BB-CABF3458BBAF}" type="parTrans" cxnId="{7A1DB023-E654-432D-805D-D9DE09C7EF51}">
      <dgm:prSet/>
      <dgm:spPr/>
      <dgm:t>
        <a:bodyPr/>
        <a:lstStyle/>
        <a:p>
          <a:endParaRPr lang="es-ES"/>
        </a:p>
      </dgm:t>
    </dgm:pt>
    <dgm:pt modelId="{B3040393-60AA-4270-930E-232F8B76D36A}" type="sibTrans" cxnId="{7A1DB023-E654-432D-805D-D9DE09C7EF51}">
      <dgm:prSet/>
      <dgm:spPr/>
      <dgm:t>
        <a:bodyPr/>
        <a:lstStyle/>
        <a:p>
          <a:endParaRPr lang="es-ES"/>
        </a:p>
      </dgm:t>
    </dgm:pt>
    <dgm:pt modelId="{B25C33C1-1883-426B-B9BC-B6B80628C4B6}">
      <dgm:prSet/>
      <dgm:spPr/>
      <dgm:t>
        <a:bodyPr/>
        <a:lstStyle/>
        <a:p>
          <a:pPr>
            <a:lnSpc>
              <a:spcPct val="100000"/>
            </a:lnSpc>
          </a:pPr>
          <a:r>
            <a:rPr lang="en-US" dirty="0"/>
            <a:t>Webpack</a:t>
          </a:r>
          <a:br>
            <a:rPr lang="en-US" dirty="0"/>
          </a:br>
          <a:r>
            <a:rPr lang="es-ES" dirty="0">
              <a:hlinkClick xmlns:r="http://schemas.openxmlformats.org/officeDocument/2006/relationships" r:id="rId5"/>
            </a:rPr>
            <a:t>https://webpack.js.org/ </a:t>
          </a:r>
          <a:endParaRPr lang="en-US" dirty="0"/>
        </a:p>
      </dgm:t>
    </dgm:pt>
    <dgm:pt modelId="{FF7802D1-415E-4803-9CC6-8590C3551B0F}" type="parTrans" cxnId="{1759C62A-67A1-4820-8BFA-1911F3DC44B2}">
      <dgm:prSet/>
      <dgm:spPr/>
      <dgm:t>
        <a:bodyPr/>
        <a:lstStyle/>
        <a:p>
          <a:endParaRPr lang="es-ES"/>
        </a:p>
      </dgm:t>
    </dgm:pt>
    <dgm:pt modelId="{2FAA9CDC-3B3E-4C1D-BAB6-069953902590}" type="sibTrans" cxnId="{1759C62A-67A1-4820-8BFA-1911F3DC44B2}">
      <dgm:prSet/>
      <dgm:spPr/>
      <dgm:t>
        <a:bodyPr/>
        <a:lstStyle/>
        <a:p>
          <a:endParaRPr lang="es-ES"/>
        </a:p>
      </dgm:t>
    </dgm:pt>
    <dgm:pt modelId="{9425A459-B263-4B98-9DF6-1767AEEBEFAA}">
      <dgm:prSet/>
      <dgm:spPr/>
      <dgm:t>
        <a:bodyPr/>
        <a:lstStyle/>
        <a:p>
          <a:pPr>
            <a:lnSpc>
              <a:spcPct val="100000"/>
            </a:lnSpc>
          </a:pPr>
          <a:r>
            <a:rPr lang="es-ES" dirty="0"/>
            <a:t>Gestor de tareas:</a:t>
          </a:r>
        </a:p>
        <a:p>
          <a:pPr>
            <a:lnSpc>
              <a:spcPct val="100000"/>
            </a:lnSpc>
          </a:pPr>
          <a:r>
            <a:rPr lang="es-ES" dirty="0"/>
            <a:t>compilación de CSS, transpilación de TS, empaquetado de la aplicación final (</a:t>
          </a:r>
          <a:r>
            <a:rPr lang="es-ES" dirty="0" err="1"/>
            <a:t>bundles</a:t>
          </a:r>
          <a:r>
            <a:rPr lang="es-ES" dirty="0"/>
            <a:t>) </a:t>
          </a:r>
          <a:endParaRPr lang="en-US" dirty="0"/>
        </a:p>
        <a:p>
          <a:pPr>
            <a:lnSpc>
              <a:spcPct val="100000"/>
            </a:lnSpc>
          </a:pPr>
          <a:endParaRPr lang="en-US" dirty="0"/>
        </a:p>
      </dgm:t>
    </dgm:pt>
    <dgm:pt modelId="{E31E221D-D8F0-4A98-A425-3BAA41735381}" type="parTrans" cxnId="{2EABD34A-5CAE-41E3-A7C7-4D5FAEDA3500}">
      <dgm:prSet/>
      <dgm:spPr/>
      <dgm:t>
        <a:bodyPr/>
        <a:lstStyle/>
        <a:p>
          <a:endParaRPr lang="es-ES"/>
        </a:p>
      </dgm:t>
    </dgm:pt>
    <dgm:pt modelId="{9B028024-29DA-4B20-8A8A-DDA5EDAD0F8F}" type="sibTrans" cxnId="{2EABD34A-5CAE-41E3-A7C7-4D5FAEDA3500}">
      <dgm:prSet/>
      <dgm:spPr/>
      <dgm:t>
        <a:bodyPr/>
        <a:lstStyle/>
        <a:p>
          <a:endParaRPr lang="es-ES"/>
        </a:p>
      </dgm:t>
    </dgm:pt>
    <dgm:pt modelId="{A5FE5A9A-ED02-4436-A3D6-79906466CD1C}">
      <dgm:prSet/>
      <dgm:spPr/>
      <dgm:t>
        <a:bodyPr/>
        <a:lstStyle/>
        <a:p>
          <a:pPr>
            <a:lnSpc>
              <a:spcPct val="100000"/>
            </a:lnSpc>
          </a:pPr>
          <a:r>
            <a:rPr lang="es-ES"/>
            <a:t>Git para la gestión del repositorio de software</a:t>
          </a:r>
          <a:endParaRPr lang="en-US" dirty="0"/>
        </a:p>
      </dgm:t>
    </dgm:pt>
    <dgm:pt modelId="{69D636E0-B890-4A4C-9EDB-DAB5EA01658B}" type="parTrans" cxnId="{66F70891-46D2-42D5-94AF-B672AD155810}">
      <dgm:prSet/>
      <dgm:spPr/>
      <dgm:t>
        <a:bodyPr/>
        <a:lstStyle/>
        <a:p>
          <a:endParaRPr lang="es-ES"/>
        </a:p>
      </dgm:t>
    </dgm:pt>
    <dgm:pt modelId="{C9ED9611-45BE-41DF-A3E0-18510736DA69}" type="sibTrans" cxnId="{66F70891-46D2-42D5-94AF-B672AD155810}">
      <dgm:prSet/>
      <dgm:spPr/>
      <dgm:t>
        <a:bodyPr/>
        <a:lstStyle/>
        <a:p>
          <a:endParaRPr lang="es-ES"/>
        </a:p>
      </dgm:t>
    </dgm:pt>
    <dgm:pt modelId="{06ADB8BD-A599-4E9C-B4FE-2AEB6591445E}">
      <dgm:prSet/>
      <dgm:spPr/>
      <dgm:t>
        <a:bodyPr/>
        <a:lstStyle/>
        <a:p>
          <a:pPr>
            <a:lnSpc>
              <a:spcPct val="100000"/>
            </a:lnSpc>
          </a:pPr>
          <a:r>
            <a:rPr lang="es-ES" dirty="0"/>
            <a:t>GitHub como hosting de repositorios </a:t>
          </a:r>
          <a:endParaRPr lang="en-US" dirty="0"/>
        </a:p>
      </dgm:t>
    </dgm:pt>
    <dgm:pt modelId="{1493EE64-1706-4376-8297-620D35606A27}" type="parTrans" cxnId="{85C44A70-13E6-4161-AF5A-96A2FE746640}">
      <dgm:prSet/>
      <dgm:spPr/>
      <dgm:t>
        <a:bodyPr/>
        <a:lstStyle/>
        <a:p>
          <a:endParaRPr lang="es-ES"/>
        </a:p>
      </dgm:t>
    </dgm:pt>
    <dgm:pt modelId="{A2AD3C4E-BB35-4848-B785-2B4A20F02C92}" type="sibTrans" cxnId="{85C44A70-13E6-4161-AF5A-96A2FE746640}">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5"/>
      <dgm:spPr/>
    </dgm:pt>
    <dgm:pt modelId="{01B77D06-7C2E-4516-8DB2-3059579E6ABC}" type="pres">
      <dgm:prSet presAssocID="{4E0408E4-5452-48F9-B8C4-65003538B67E}"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10">
        <dgm:presLayoutVars>
          <dgm:chMax val="0"/>
          <dgm:chPref val="0"/>
        </dgm:presLayoutVars>
      </dgm:prSet>
      <dgm:spPr/>
    </dgm:pt>
    <dgm:pt modelId="{B8865CAD-AA31-4AF6-86E5-66E2DB2B1CED}" type="pres">
      <dgm:prSet presAssocID="{4E0408E4-5452-48F9-B8C4-65003538B67E}" presName="desTx" presStyleLbl="revTx" presStyleIdx="1" presStyleCnt="1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5"/>
      <dgm:spPr/>
    </dgm:pt>
    <dgm:pt modelId="{3FB26E0F-1F40-441E-8DFA-00C9C82E33C6}" type="pres">
      <dgm:prSet presAssocID="{83F5A3A8-22AC-4222-ABD8-3E6482478AFE}"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2" presStyleCnt="10">
        <dgm:presLayoutVars>
          <dgm:chMax val="0"/>
          <dgm:chPref val="0"/>
        </dgm:presLayoutVars>
      </dgm:prSet>
      <dgm:spPr/>
    </dgm:pt>
    <dgm:pt modelId="{1D97AE21-DC8F-4940-AEEF-DA2BA434E0D5}" type="pres">
      <dgm:prSet presAssocID="{83F5A3A8-22AC-4222-ABD8-3E6482478AFE}" presName="desTx" presStyleLbl="revTx" presStyleIdx="3" presStyleCnt="10">
        <dgm:presLayoutVars/>
      </dgm:prSet>
      <dgm:spPr/>
    </dgm:pt>
    <dgm:pt modelId="{EE900C0B-3CA0-4A7A-9BF1-854A14950150}" type="pres">
      <dgm:prSet presAssocID="{B85D6985-BBDD-4EDC-BFD8-BBF6A379260A}"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2" presStyleCnt="5"/>
      <dgm:spPr/>
    </dgm:pt>
    <dgm:pt modelId="{D231552C-4718-4059-B21F-CB4542D5659E}" type="pres">
      <dgm:prSet presAssocID="{3EC9B53F-30E9-4E07-8CCC-18C2BE381EBB}"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4" presStyleCnt="10">
        <dgm:presLayoutVars>
          <dgm:chMax val="0"/>
          <dgm:chPref val="0"/>
        </dgm:presLayoutVars>
      </dgm:prSet>
      <dgm:spPr/>
    </dgm:pt>
    <dgm:pt modelId="{B5AD2B50-93C4-46A2-86CF-059A38CEBF3B}" type="pres">
      <dgm:prSet presAssocID="{3EC9B53F-30E9-4E07-8CCC-18C2BE381EBB}" presName="desTx" presStyleLbl="revTx" presStyleIdx="5" presStyleCnt="10">
        <dgm:presLayoutVars/>
      </dgm:prSet>
      <dgm:spPr/>
    </dgm:pt>
    <dgm:pt modelId="{BB27DF07-EEF3-41DF-B25E-90D777CF9F07}" type="pres">
      <dgm:prSet presAssocID="{9F6C6FF2-2CEE-4A60-8310-D1911CC41A0E}"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3" presStyleCnt="5"/>
      <dgm:spPr/>
    </dgm:pt>
    <dgm:pt modelId="{BC5764D0-D49E-49E6-9351-D0BFFC2196CC}" type="pres">
      <dgm:prSet presAssocID="{D2A95366-8C75-4247-9DC1-48AD08342934}"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6" presStyleCnt="10">
        <dgm:presLayoutVars>
          <dgm:chMax val="0"/>
          <dgm:chPref val="0"/>
        </dgm:presLayoutVars>
      </dgm:prSet>
      <dgm:spPr/>
    </dgm:pt>
    <dgm:pt modelId="{282034EF-7DC3-4E46-9645-5ABEC00F382E}" type="pres">
      <dgm:prSet presAssocID="{D2A95366-8C75-4247-9DC1-48AD08342934}" presName="desTx" presStyleLbl="revTx" presStyleIdx="7" presStyleCnt="10">
        <dgm:presLayoutVars/>
      </dgm:prSet>
      <dgm:spPr/>
    </dgm:pt>
    <dgm:pt modelId="{FDBA3824-C457-4A96-A416-7FD8CCBC4901}" type="pres">
      <dgm:prSet presAssocID="{D77B646F-21B4-49EB-8167-E4A73EEBBFBD}" presName="sibTrans" presStyleCnt="0"/>
      <dgm:spPr/>
    </dgm:pt>
    <dgm:pt modelId="{F5F31EA8-A173-4628-B3B5-E8ECECD598B9}" type="pres">
      <dgm:prSet presAssocID="{B25C33C1-1883-426B-B9BC-B6B80628C4B6}" presName="compNode" presStyleCnt="0"/>
      <dgm:spPr/>
    </dgm:pt>
    <dgm:pt modelId="{7EAAE16C-6156-4D0B-837B-5128E75B126D}" type="pres">
      <dgm:prSet presAssocID="{B25C33C1-1883-426B-B9BC-B6B80628C4B6}" presName="bgRect" presStyleLbl="bgShp" presStyleIdx="4" presStyleCnt="5"/>
      <dgm:spPr/>
    </dgm:pt>
    <dgm:pt modelId="{4FCAEAC7-AEB5-4F72-B69E-232B0F7E34B3}" type="pres">
      <dgm:prSet presAssocID="{B25C33C1-1883-426B-B9BC-B6B80628C4B6}"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Herramientas de minería con relleno sólido"/>
        </a:ext>
      </dgm:extLst>
    </dgm:pt>
    <dgm:pt modelId="{FB7B327A-1392-4386-81AB-67540511394E}" type="pres">
      <dgm:prSet presAssocID="{B25C33C1-1883-426B-B9BC-B6B80628C4B6}" presName="spaceRect" presStyleCnt="0"/>
      <dgm:spPr/>
    </dgm:pt>
    <dgm:pt modelId="{5B3EE9E0-C978-4E3C-8EE0-0826C82E5E1A}" type="pres">
      <dgm:prSet presAssocID="{B25C33C1-1883-426B-B9BC-B6B80628C4B6}" presName="parTx" presStyleLbl="revTx" presStyleIdx="8" presStyleCnt="10">
        <dgm:presLayoutVars>
          <dgm:chMax val="0"/>
          <dgm:chPref val="0"/>
        </dgm:presLayoutVars>
      </dgm:prSet>
      <dgm:spPr/>
    </dgm:pt>
    <dgm:pt modelId="{7C65263D-C6D7-4D78-8B7B-E3A32D4809D7}" type="pres">
      <dgm:prSet presAssocID="{B25C33C1-1883-426B-B9BC-B6B80628C4B6}" presName="desTx" presStyleLbl="revTx" presStyleIdx="9" presStyleCnt="10">
        <dgm:presLayoutVars/>
      </dgm:prSet>
      <dgm:spPr/>
    </dgm:pt>
  </dgm:ptLst>
  <dgm:cxnLst>
    <dgm:cxn modelId="{5F5C8D06-F0BB-4658-853E-114388060A86}" srcId="{4E0408E4-5452-48F9-B8C4-65003538B67E}" destId="{C1359D3A-8138-41F0-AA45-97A402BFA0D1}" srcOrd="0" destOrd="0" parTransId="{D5BC7745-691B-452C-B0A2-5289CC74E194}" sibTransId="{0C68ED26-8B7F-45C4-AB43-7FC4CAE23E5E}"/>
    <dgm:cxn modelId="{CB73BA10-3CD5-4BB5-9E17-3BC0AF798B89}" type="presOf" srcId="{3ED36B7C-D6F5-426D-9899-C65554B06199}" destId="{B5AD2B50-93C4-46A2-86CF-059A38CEBF3B}" srcOrd="0" destOrd="0" presId="urn:microsoft.com/office/officeart/2018/2/layout/IconVerticalSolidList"/>
    <dgm:cxn modelId="{C55C641D-8FEF-4FC0-8999-0ABAFB0A938A}" type="presOf" srcId="{83F5A3A8-22AC-4222-ABD8-3E6482478AFE}" destId="{1485614E-C0D3-48A0-935E-BF24DA5FAB09}" srcOrd="0" destOrd="0" presId="urn:microsoft.com/office/officeart/2018/2/layout/IconVerticalSolidList"/>
    <dgm:cxn modelId="{7A1DB023-E654-432D-805D-D9DE09C7EF51}" srcId="{3EC9B53F-30E9-4E07-8CCC-18C2BE381EBB}" destId="{3097CE24-B802-443D-804E-992307BA6FA1}" srcOrd="1" destOrd="0" parTransId="{E6EC6231-F865-4AC4-A3BB-CABF3458BBAF}" sibTransId="{B3040393-60AA-4270-930E-232F8B76D36A}"/>
    <dgm:cxn modelId="{1759C62A-67A1-4820-8BFA-1911F3DC44B2}" srcId="{439D04AD-2611-40D7-AFE6-70B2661B8A58}" destId="{B25C33C1-1883-426B-B9BC-B6B80628C4B6}" srcOrd="4" destOrd="0" parTransId="{FF7802D1-415E-4803-9CC6-8590C3551B0F}" sibTransId="{2FAA9CDC-3B3E-4C1D-BAB6-069953902590}"/>
    <dgm:cxn modelId="{2C39D42D-C353-4BA2-8143-4D25FEE84FE4}" type="presOf" srcId="{DD096499-BC51-4AAD-8F98-645AE14272AB}" destId="{B8865CAD-AA31-4AF6-86E5-66E2DB2B1CED}" srcOrd="0" destOrd="1" presId="urn:microsoft.com/office/officeart/2018/2/layout/IconVerticalSolidList"/>
    <dgm:cxn modelId="{0C86E12E-5D1D-4938-B92C-4D3F07D2B8C0}" type="presOf" srcId="{D2A95366-8C75-4247-9DC1-48AD08342934}" destId="{386FE8BF-85E7-4879-BAE1-D474AD2353F9}" srcOrd="0" destOrd="0" presId="urn:microsoft.com/office/officeart/2018/2/layout/IconVerticalSolidList"/>
    <dgm:cxn modelId="{B523B230-CADE-42EA-8415-5FF8BE5573DD}" type="presOf" srcId="{A5FE5A9A-ED02-4436-A3D6-79906466CD1C}" destId="{282034EF-7DC3-4E46-9645-5ABEC00F382E}" srcOrd="0" destOrd="0" presId="urn:microsoft.com/office/officeart/2018/2/layout/IconVerticalSolidList"/>
    <dgm:cxn modelId="{0335EA30-95B6-418E-ACDC-B6437712A604}" srcId="{83F5A3A8-22AC-4222-ABD8-3E6482478AFE}" destId="{1AD07B8D-4AA0-4CB0-9F92-EC6881FEF437}" srcOrd="0" destOrd="0" parTransId="{4BE9AC8B-A517-421C-A40E-BE300BCE3C4D}" sibTransId="{2882FD6C-4B06-4BDB-B90A-F421948477F4}"/>
    <dgm:cxn modelId="{1237EC30-BF8F-44CB-AA86-B7CA2489F2F3}" srcId="{439D04AD-2611-40D7-AFE6-70B2661B8A58}" destId="{83F5A3A8-22AC-4222-ABD8-3E6482478AFE}" srcOrd="1" destOrd="0" parTransId="{9FFA76D2-0C5D-471E-B9A4-CFA3E73B9146}" sibTransId="{B85D6985-BBDD-4EDC-BFD8-BBF6A379260A}"/>
    <dgm:cxn modelId="{45B46E37-B4B7-49FA-A2C8-BEC4D1114276}" srcId="{83F5A3A8-22AC-4222-ABD8-3E6482478AFE}" destId="{C900D6B4-1916-4816-9AB1-A888CBAEC4FD}" srcOrd="1" destOrd="0" parTransId="{97A7705D-8024-4A3F-B684-5CA4F73E9DBA}" sibTransId="{18F295F5-B4F6-4123-AAAE-AE72F826A18B}"/>
    <dgm:cxn modelId="{360D915F-FC0E-4341-9B6D-2E271F4637C6}" srcId="{439D04AD-2611-40D7-AFE6-70B2661B8A58}" destId="{D2A95366-8C75-4247-9DC1-48AD08342934}" srcOrd="3"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2EABD34A-5CAE-41E3-A7C7-4D5FAEDA3500}" srcId="{B25C33C1-1883-426B-B9BC-B6B80628C4B6}" destId="{9425A459-B263-4B98-9DF6-1767AEEBEFAA}" srcOrd="0" destOrd="0" parTransId="{E31E221D-D8F0-4A98-A425-3BAA41735381}" sibTransId="{9B028024-29DA-4B20-8A8A-DDA5EDAD0F8F}"/>
    <dgm:cxn modelId="{F21B196B-D4F8-4EFE-9015-44E4B5994516}" srcId="{439D04AD-2611-40D7-AFE6-70B2661B8A58}" destId="{3EC9B53F-30E9-4E07-8CCC-18C2BE381EBB}" srcOrd="2" destOrd="0" parTransId="{855FFBC3-10FC-451C-9CB5-10B5147C0BAC}" sibTransId="{9F6C6FF2-2CEE-4A60-8310-D1911CC41A0E}"/>
    <dgm:cxn modelId="{E8AA206E-903E-4E0D-9CF4-3A7743A54BAD}" type="presOf" srcId="{1AD07B8D-4AA0-4CB0-9F92-EC6881FEF437}" destId="{1D97AE21-DC8F-4940-AEEF-DA2BA434E0D5}" srcOrd="0" destOrd="0" presId="urn:microsoft.com/office/officeart/2018/2/layout/IconVerticalSolidList"/>
    <dgm:cxn modelId="{85C44A70-13E6-4161-AF5A-96A2FE746640}" srcId="{D2A95366-8C75-4247-9DC1-48AD08342934}" destId="{06ADB8BD-A599-4E9C-B4FE-2AEB6591445E}" srcOrd="1" destOrd="0" parTransId="{1493EE64-1706-4376-8297-620D35606A27}" sibTransId="{A2AD3C4E-BB35-4848-B785-2B4A20F02C92}"/>
    <dgm:cxn modelId="{28001B78-094C-4471-BC61-DA9D5F12607C}" srcId="{3EC9B53F-30E9-4E07-8CCC-18C2BE381EBB}" destId="{3ED36B7C-D6F5-426D-9899-C65554B06199}" srcOrd="0" destOrd="0" parTransId="{C228BAD2-3DFA-4C69-80DE-482DCA5FA9DF}" sibTransId="{49CFB680-BA16-419D-8ABB-E719503191AC}"/>
    <dgm:cxn modelId="{84CAB27F-6500-4EE4-AC12-60E8D4B3DDBB}" type="presOf" srcId="{C1359D3A-8138-41F0-AA45-97A402BFA0D1}" destId="{B8865CAD-AA31-4AF6-86E5-66E2DB2B1CED}" srcOrd="0" destOrd="0" presId="urn:microsoft.com/office/officeart/2018/2/layout/IconVerticalSolidList"/>
    <dgm:cxn modelId="{E5A4FF89-CAD6-46B3-B5BD-3F6A89695488}" type="presOf" srcId="{9425A459-B263-4B98-9DF6-1767AEEBEFAA}" destId="{7C65263D-C6D7-4D78-8B7B-E3A32D4809D7}" srcOrd="0" destOrd="0" presId="urn:microsoft.com/office/officeart/2018/2/layout/IconVerticalSolidList"/>
    <dgm:cxn modelId="{D786F88B-2622-4711-AEC7-F847ABC00A86}" type="presOf" srcId="{06ADB8BD-A599-4E9C-B4FE-2AEB6591445E}" destId="{282034EF-7DC3-4E46-9645-5ABEC00F382E}" srcOrd="0" destOrd="1" presId="urn:microsoft.com/office/officeart/2018/2/layout/IconVerticalSolidList"/>
    <dgm:cxn modelId="{91B74B8D-BE74-4858-9D6D-BBE31A48FE1C}" type="presOf" srcId="{3EC9B53F-30E9-4E07-8CCC-18C2BE381EBB}" destId="{8175E350-3275-4EFA-B831-00A95316542E}" srcOrd="0" destOrd="0" presId="urn:microsoft.com/office/officeart/2018/2/layout/IconVerticalSolidList"/>
    <dgm:cxn modelId="{66F70891-46D2-42D5-94AF-B672AD155810}" srcId="{D2A95366-8C75-4247-9DC1-48AD08342934}" destId="{A5FE5A9A-ED02-4436-A3D6-79906466CD1C}" srcOrd="0" destOrd="0" parTransId="{69D636E0-B890-4A4C-9EDB-DAB5EA01658B}" sibTransId="{C9ED9611-45BE-41DF-A3E0-18510736DA69}"/>
    <dgm:cxn modelId="{F4BF6AA0-A736-4C75-993B-EAB9CCA57BA2}" type="presOf" srcId="{439D04AD-2611-40D7-AFE6-70B2661B8A58}" destId="{72F37B8B-9CF1-4C4D-95AE-30D82DB87D60}" srcOrd="0" destOrd="0" presId="urn:microsoft.com/office/officeart/2018/2/layout/IconVerticalSolidList"/>
    <dgm:cxn modelId="{265CDAAF-765F-4423-85F5-7F608F78E761}" type="presOf" srcId="{3097CE24-B802-443D-804E-992307BA6FA1}" destId="{B5AD2B50-93C4-46A2-86CF-059A38CEBF3B}" srcOrd="0" destOrd="1"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29A54EBE-F170-47BE-96B1-2655EB41B325}" type="presOf" srcId="{B25C33C1-1883-426B-B9BC-B6B80628C4B6}" destId="{5B3EE9E0-C978-4E3C-8EE0-0826C82E5E1A}" srcOrd="0" destOrd="0" presId="urn:microsoft.com/office/officeart/2018/2/layout/IconVerticalSolidList"/>
    <dgm:cxn modelId="{402881CC-06B8-4AF7-98D0-96B6464A9AB8}" type="presOf" srcId="{C900D6B4-1916-4816-9AB1-A888CBAEC4FD}" destId="{1D97AE21-DC8F-4940-AEEF-DA2BA434E0D5}" srcOrd="0" destOrd="1" presId="urn:microsoft.com/office/officeart/2018/2/layout/IconVerticalSolidList"/>
    <dgm:cxn modelId="{621E6ECE-94CA-4FC4-95AF-855F6EA4C647}" srcId="{4E0408E4-5452-48F9-B8C4-65003538B67E}" destId="{DD096499-BC51-4AAD-8F98-645AE14272AB}" srcOrd="1" destOrd="0" parTransId="{091F62F3-9EAA-4A0B-A5F3-0FBF11AA38A9}" sibTransId="{237A4699-ACB5-4CAF-B865-FAA1372B3BD6}"/>
    <dgm:cxn modelId="{E13E1FF9-1F22-4EE0-ACCE-488A20EE7259}" type="presParOf" srcId="{72F37B8B-9CF1-4C4D-95AE-30D82DB87D60}" destId="{0D9ECDA6-2DF0-404F-8BEB-E7673106DB78}" srcOrd="0"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5F7EFADA-7A08-4D1C-9513-A3715E8490BA}" type="presParOf" srcId="{0D9ECDA6-2DF0-404F-8BEB-E7673106DB78}" destId="{B8865CAD-AA31-4AF6-86E5-66E2DB2B1CED}" srcOrd="4" destOrd="0" presId="urn:microsoft.com/office/officeart/2018/2/layout/IconVerticalSolidList"/>
    <dgm:cxn modelId="{E6813430-F012-434E-84D2-0D655C1AFF60}" type="presParOf" srcId="{72F37B8B-9CF1-4C4D-95AE-30D82DB87D60}" destId="{EEFFE724-DDB1-4578-A0E4-6D5415E210D0}" srcOrd="1" destOrd="0" presId="urn:microsoft.com/office/officeart/2018/2/layout/IconVerticalSolidList"/>
    <dgm:cxn modelId="{22A28B2B-8A73-4AE6-A51D-A4DF216CAA6F}" type="presParOf" srcId="{72F37B8B-9CF1-4C4D-95AE-30D82DB87D60}" destId="{43F3EB0F-F813-42B4-828B-C803B0F04E02}" srcOrd="2" destOrd="0" presId="urn:microsoft.com/office/officeart/2018/2/layout/IconVerticalSolidList"/>
    <dgm:cxn modelId="{E6241D93-0A97-49CF-B5C9-3CDC33DC23C2}" type="presParOf" srcId="{43F3EB0F-F813-42B4-828B-C803B0F04E02}" destId="{4C17B56E-82BD-4B22-B776-9CD38BDE2CBF}" srcOrd="0" destOrd="0" presId="urn:microsoft.com/office/officeart/2018/2/layout/IconVerticalSolidList"/>
    <dgm:cxn modelId="{E6B820F8-11D0-492B-ADA3-4A4BB17B3C16}" type="presParOf" srcId="{43F3EB0F-F813-42B4-828B-C803B0F04E02}" destId="{3FB26E0F-1F40-441E-8DFA-00C9C82E33C6}" srcOrd="1" destOrd="0" presId="urn:microsoft.com/office/officeart/2018/2/layout/IconVerticalSolidList"/>
    <dgm:cxn modelId="{2B8951FC-EAA5-42A8-81F5-D89687E45136}" type="presParOf" srcId="{43F3EB0F-F813-42B4-828B-C803B0F04E02}" destId="{798AB96B-7061-4AC2-B94B-8953F43FA2A6}" srcOrd="2" destOrd="0" presId="urn:microsoft.com/office/officeart/2018/2/layout/IconVerticalSolidList"/>
    <dgm:cxn modelId="{88368BBB-F045-40CB-BD01-60367F812B97}" type="presParOf" srcId="{43F3EB0F-F813-42B4-828B-C803B0F04E02}" destId="{1485614E-C0D3-48A0-935E-BF24DA5FAB09}" srcOrd="3" destOrd="0" presId="urn:microsoft.com/office/officeart/2018/2/layout/IconVerticalSolidList"/>
    <dgm:cxn modelId="{E520667A-E348-43CD-A24F-C20C6AEA8827}" type="presParOf" srcId="{43F3EB0F-F813-42B4-828B-C803B0F04E02}" destId="{1D97AE21-DC8F-4940-AEEF-DA2BA434E0D5}" srcOrd="4" destOrd="0" presId="urn:microsoft.com/office/officeart/2018/2/layout/IconVerticalSolidList"/>
    <dgm:cxn modelId="{444E2BFA-4BBC-444C-A6CD-0BD1B4A121EB}" type="presParOf" srcId="{72F37B8B-9CF1-4C4D-95AE-30D82DB87D60}" destId="{EE900C0B-3CA0-4A7A-9BF1-854A14950150}" srcOrd="3" destOrd="0" presId="urn:microsoft.com/office/officeart/2018/2/layout/IconVerticalSolidList"/>
    <dgm:cxn modelId="{6DB2A1BE-5AE1-4E83-BE50-15D385F76DEF}" type="presParOf" srcId="{72F37B8B-9CF1-4C4D-95AE-30D82DB87D60}" destId="{36A3A50C-8359-4C0D-8DB8-48AAB7B9BB99}" srcOrd="4"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 modelId="{D02422E1-441C-43B0-BD3B-55A0B0F2FBD6}" type="presParOf" srcId="{36A3A50C-8359-4C0D-8DB8-48AAB7B9BB99}" destId="{B5AD2B50-93C4-46A2-86CF-059A38CEBF3B}" srcOrd="4" destOrd="0" presId="urn:microsoft.com/office/officeart/2018/2/layout/IconVerticalSolidList"/>
    <dgm:cxn modelId="{E54A9177-33F8-475A-8A49-42CFFD087952}" type="presParOf" srcId="{72F37B8B-9CF1-4C4D-95AE-30D82DB87D60}" destId="{BB27DF07-EEF3-41DF-B25E-90D777CF9F07}" srcOrd="5" destOrd="0" presId="urn:microsoft.com/office/officeart/2018/2/layout/IconVerticalSolidList"/>
    <dgm:cxn modelId="{6C5FF4B2-5877-4027-8270-4F6C34AA7871}" type="presParOf" srcId="{72F37B8B-9CF1-4C4D-95AE-30D82DB87D60}" destId="{DB04470A-9E95-43FD-B69C-9740E7B95801}" srcOrd="6" destOrd="0" presId="urn:microsoft.com/office/officeart/2018/2/layout/IconVerticalSolidList"/>
    <dgm:cxn modelId="{143F58F4-F3C1-489B-A119-5D16DD6B3836}" type="presParOf" srcId="{DB04470A-9E95-43FD-B69C-9740E7B95801}" destId="{8A28EBE0-36C9-4A10-AA02-3FC028A29E68}" srcOrd="0" destOrd="0" presId="urn:microsoft.com/office/officeart/2018/2/layout/IconVerticalSolidList"/>
    <dgm:cxn modelId="{26FE83DA-4DB7-414B-B2FE-4375D8BC3A50}" type="presParOf" srcId="{DB04470A-9E95-43FD-B69C-9740E7B95801}" destId="{BC5764D0-D49E-49E6-9351-D0BFFC2196CC}" srcOrd="1" destOrd="0" presId="urn:microsoft.com/office/officeart/2018/2/layout/IconVerticalSolidList"/>
    <dgm:cxn modelId="{22ADEAEB-A305-45E0-8B28-101258CA9DEF}" type="presParOf" srcId="{DB04470A-9E95-43FD-B69C-9740E7B95801}" destId="{2E3B67BC-5EED-4905-8F8B-88370611FF30}" srcOrd="2" destOrd="0" presId="urn:microsoft.com/office/officeart/2018/2/layout/IconVerticalSolidList"/>
    <dgm:cxn modelId="{ACF0670F-719C-4A56-8267-2722AA9F8BA9}" type="presParOf" srcId="{DB04470A-9E95-43FD-B69C-9740E7B95801}" destId="{386FE8BF-85E7-4879-BAE1-D474AD2353F9}" srcOrd="3" destOrd="0" presId="urn:microsoft.com/office/officeart/2018/2/layout/IconVerticalSolidList"/>
    <dgm:cxn modelId="{CF20395C-3065-4BC9-A349-F37453BB81B3}" type="presParOf" srcId="{DB04470A-9E95-43FD-B69C-9740E7B95801}" destId="{282034EF-7DC3-4E46-9645-5ABEC00F382E}" srcOrd="4" destOrd="0" presId="urn:microsoft.com/office/officeart/2018/2/layout/IconVerticalSolidList"/>
    <dgm:cxn modelId="{5071CA44-2C4F-44D1-A3D8-5BE77F56662A}" type="presParOf" srcId="{72F37B8B-9CF1-4C4D-95AE-30D82DB87D60}" destId="{FDBA3824-C457-4A96-A416-7FD8CCBC4901}" srcOrd="7" destOrd="0" presId="urn:microsoft.com/office/officeart/2018/2/layout/IconVerticalSolidList"/>
    <dgm:cxn modelId="{567D2A01-DD74-43C1-9337-B505EC47C18C}" type="presParOf" srcId="{72F37B8B-9CF1-4C4D-95AE-30D82DB87D60}" destId="{F5F31EA8-A173-4628-B3B5-E8ECECD598B9}" srcOrd="8" destOrd="0" presId="urn:microsoft.com/office/officeart/2018/2/layout/IconVerticalSolidList"/>
    <dgm:cxn modelId="{78C56331-B40A-47C5-90AF-6DC45CE60846}" type="presParOf" srcId="{F5F31EA8-A173-4628-B3B5-E8ECECD598B9}" destId="{7EAAE16C-6156-4D0B-837B-5128E75B126D}" srcOrd="0" destOrd="0" presId="urn:microsoft.com/office/officeart/2018/2/layout/IconVerticalSolidList"/>
    <dgm:cxn modelId="{F47B5725-5B91-4A71-8E61-3C08B2470F2C}" type="presParOf" srcId="{F5F31EA8-A173-4628-B3B5-E8ECECD598B9}" destId="{4FCAEAC7-AEB5-4F72-B69E-232B0F7E34B3}" srcOrd="1" destOrd="0" presId="urn:microsoft.com/office/officeart/2018/2/layout/IconVerticalSolidList"/>
    <dgm:cxn modelId="{4085029A-8187-4C30-A84D-C4902ADC051A}" type="presParOf" srcId="{F5F31EA8-A173-4628-B3B5-E8ECECD598B9}" destId="{FB7B327A-1392-4386-81AB-67540511394E}" srcOrd="2" destOrd="0" presId="urn:microsoft.com/office/officeart/2018/2/layout/IconVerticalSolidList"/>
    <dgm:cxn modelId="{6814AFD0-77D4-4B5C-92B7-33D0B97A90AA}" type="presParOf" srcId="{F5F31EA8-A173-4628-B3B5-E8ECECD598B9}" destId="{5B3EE9E0-C978-4E3C-8EE0-0826C82E5E1A}" srcOrd="3" destOrd="0" presId="urn:microsoft.com/office/officeart/2018/2/layout/IconVerticalSolidList"/>
    <dgm:cxn modelId="{C224FC88-47B5-46DF-B42E-D0B578FED2F0}" type="presParOf" srcId="{F5F31EA8-A173-4628-B3B5-E8ECECD598B9}" destId="{7C65263D-C6D7-4D78-8B7B-E3A32D4809D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E8C092-8B28-4AE6-B42D-1BB9DDF3FF20}"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DE0717AE-9E48-46DA-8848-47B719D1B9F5}">
      <dgm:prSet/>
      <dgm:spPr/>
      <dgm:t>
        <a:bodyPr/>
        <a:lstStyle/>
        <a:p>
          <a:r>
            <a:rPr lang="es-ES"/>
            <a:t>Se pueden inyectar directivas para utilizarlas en el controller</a:t>
          </a:r>
          <a:endParaRPr lang="en-US"/>
        </a:p>
      </dgm:t>
    </dgm:pt>
    <dgm:pt modelId="{CAB69C76-B56F-4064-9D77-1F907B3C7D51}" type="parTrans" cxnId="{D128BC2E-4B2B-4AC6-9055-02F000D35A34}">
      <dgm:prSet/>
      <dgm:spPr/>
      <dgm:t>
        <a:bodyPr/>
        <a:lstStyle/>
        <a:p>
          <a:endParaRPr lang="en-US"/>
        </a:p>
      </dgm:t>
    </dgm:pt>
    <dgm:pt modelId="{0EEC9FFF-9040-4C09-B2ED-A9DA9EC142F0}" type="sibTrans" cxnId="{D128BC2E-4B2B-4AC6-9055-02F000D35A34}">
      <dgm:prSet/>
      <dgm:spPr/>
      <dgm:t>
        <a:bodyPr/>
        <a:lstStyle/>
        <a:p>
          <a:endParaRPr lang="en-US"/>
        </a:p>
      </dgm:t>
    </dgm:pt>
    <dgm:pt modelId="{16BA3984-5673-40AC-8AF3-2C3704794595}">
      <dgm:prSet/>
      <dgm:spPr/>
      <dgm:t>
        <a:bodyPr/>
        <a:lstStyle/>
        <a:p>
          <a:r>
            <a:rPr lang="es-ES"/>
            <a:t>Para ello es necesario declararlar en el provider de un modulo, que proporcionara la instancia al correspondiente inyector</a:t>
          </a:r>
          <a:endParaRPr lang="en-US"/>
        </a:p>
      </dgm:t>
    </dgm:pt>
    <dgm:pt modelId="{D762AF8D-B54F-495D-B871-1C803F75B918}" type="parTrans" cxnId="{FAC19D78-8D68-4457-B5FE-902593BBD52B}">
      <dgm:prSet/>
      <dgm:spPr/>
      <dgm:t>
        <a:bodyPr/>
        <a:lstStyle/>
        <a:p>
          <a:endParaRPr lang="en-US"/>
        </a:p>
      </dgm:t>
    </dgm:pt>
    <dgm:pt modelId="{6B9B942F-159D-4489-9501-8DE886AFA794}" type="sibTrans" cxnId="{FAC19D78-8D68-4457-B5FE-902593BBD52B}">
      <dgm:prSet/>
      <dgm:spPr/>
      <dgm:t>
        <a:bodyPr/>
        <a:lstStyle/>
        <a:p>
          <a:endParaRPr lang="en-US"/>
        </a:p>
      </dgm:t>
    </dgm:pt>
    <dgm:pt modelId="{0FC30A76-32B0-43C4-ABAE-54F6067D614F}">
      <dgm:prSet/>
      <dgm:spPr/>
      <dgm:t>
        <a:bodyPr/>
        <a:lstStyle/>
        <a:p>
          <a:r>
            <a:rPr lang="es-ES"/>
            <a:t>De esta forma se tiene acceso a la función transform, como un método estándar en la instancia del pipe proporcionada por el inyector</a:t>
          </a:r>
          <a:endParaRPr lang="en-US"/>
        </a:p>
      </dgm:t>
    </dgm:pt>
    <dgm:pt modelId="{F9F13E3E-2B4F-4AE5-9C8F-B34E804AC3E4}" type="parTrans" cxnId="{C0CEFF9F-7344-4305-B183-54048E2FCEA0}">
      <dgm:prSet/>
      <dgm:spPr/>
      <dgm:t>
        <a:bodyPr/>
        <a:lstStyle/>
        <a:p>
          <a:endParaRPr lang="en-US"/>
        </a:p>
      </dgm:t>
    </dgm:pt>
    <dgm:pt modelId="{13DE3C0B-4F54-4789-8109-1B1581F98B58}" type="sibTrans" cxnId="{C0CEFF9F-7344-4305-B183-54048E2FCEA0}">
      <dgm:prSet/>
      <dgm:spPr/>
      <dgm:t>
        <a:bodyPr/>
        <a:lstStyle/>
        <a:p>
          <a:endParaRPr lang="en-US"/>
        </a:p>
      </dgm:t>
    </dgm:pt>
    <dgm:pt modelId="{B98EB065-2209-4A4C-AC7C-BF2B7B71F761}" type="pres">
      <dgm:prSet presAssocID="{E4E8C092-8B28-4AE6-B42D-1BB9DDF3FF20}" presName="vert0" presStyleCnt="0">
        <dgm:presLayoutVars>
          <dgm:dir/>
          <dgm:animOne val="branch"/>
          <dgm:animLvl val="lvl"/>
        </dgm:presLayoutVars>
      </dgm:prSet>
      <dgm:spPr/>
    </dgm:pt>
    <dgm:pt modelId="{792D3848-73DD-4CD8-948E-88B0B2898352}" type="pres">
      <dgm:prSet presAssocID="{DE0717AE-9E48-46DA-8848-47B719D1B9F5}" presName="thickLine" presStyleLbl="alignNode1" presStyleIdx="0" presStyleCnt="3"/>
      <dgm:spPr/>
    </dgm:pt>
    <dgm:pt modelId="{4D856ADE-D2BE-47C4-9E52-B06EEBA8BA59}" type="pres">
      <dgm:prSet presAssocID="{DE0717AE-9E48-46DA-8848-47B719D1B9F5}" presName="horz1" presStyleCnt="0"/>
      <dgm:spPr/>
    </dgm:pt>
    <dgm:pt modelId="{8C2D65A4-3AAE-4ECB-949B-FF035E491FB3}" type="pres">
      <dgm:prSet presAssocID="{DE0717AE-9E48-46DA-8848-47B719D1B9F5}" presName="tx1" presStyleLbl="revTx" presStyleIdx="0" presStyleCnt="3"/>
      <dgm:spPr/>
    </dgm:pt>
    <dgm:pt modelId="{0B673535-7848-46A2-B65D-5D0A65810DA1}" type="pres">
      <dgm:prSet presAssocID="{DE0717AE-9E48-46DA-8848-47B719D1B9F5}" presName="vert1" presStyleCnt="0"/>
      <dgm:spPr/>
    </dgm:pt>
    <dgm:pt modelId="{E5E226C8-6980-4827-BA1F-1C50DED6022F}" type="pres">
      <dgm:prSet presAssocID="{16BA3984-5673-40AC-8AF3-2C3704794595}" presName="thickLine" presStyleLbl="alignNode1" presStyleIdx="1" presStyleCnt="3"/>
      <dgm:spPr/>
    </dgm:pt>
    <dgm:pt modelId="{ED5D9F53-0625-4083-96F9-BFACABEC2597}" type="pres">
      <dgm:prSet presAssocID="{16BA3984-5673-40AC-8AF3-2C3704794595}" presName="horz1" presStyleCnt="0"/>
      <dgm:spPr/>
    </dgm:pt>
    <dgm:pt modelId="{30AFD55C-E81C-402E-8E01-8D0F347541EA}" type="pres">
      <dgm:prSet presAssocID="{16BA3984-5673-40AC-8AF3-2C3704794595}" presName="tx1" presStyleLbl="revTx" presStyleIdx="1" presStyleCnt="3"/>
      <dgm:spPr/>
    </dgm:pt>
    <dgm:pt modelId="{E31145FF-267E-4D9F-8C6F-7741FC35A714}" type="pres">
      <dgm:prSet presAssocID="{16BA3984-5673-40AC-8AF3-2C3704794595}" presName="vert1" presStyleCnt="0"/>
      <dgm:spPr/>
    </dgm:pt>
    <dgm:pt modelId="{E58EAD8F-7AB6-4057-8062-C373EDD77977}" type="pres">
      <dgm:prSet presAssocID="{0FC30A76-32B0-43C4-ABAE-54F6067D614F}" presName="thickLine" presStyleLbl="alignNode1" presStyleIdx="2" presStyleCnt="3"/>
      <dgm:spPr/>
    </dgm:pt>
    <dgm:pt modelId="{2D8D571E-C914-424F-8D57-323FDF5CD637}" type="pres">
      <dgm:prSet presAssocID="{0FC30A76-32B0-43C4-ABAE-54F6067D614F}" presName="horz1" presStyleCnt="0"/>
      <dgm:spPr/>
    </dgm:pt>
    <dgm:pt modelId="{F1A98497-C5B7-4458-94AE-57DF47BBBA67}" type="pres">
      <dgm:prSet presAssocID="{0FC30A76-32B0-43C4-ABAE-54F6067D614F}" presName="tx1" presStyleLbl="revTx" presStyleIdx="2" presStyleCnt="3"/>
      <dgm:spPr/>
    </dgm:pt>
    <dgm:pt modelId="{BBD76449-335C-4AFD-A1EC-B59A13A36ACF}" type="pres">
      <dgm:prSet presAssocID="{0FC30A76-32B0-43C4-ABAE-54F6067D614F}" presName="vert1" presStyleCnt="0"/>
      <dgm:spPr/>
    </dgm:pt>
  </dgm:ptLst>
  <dgm:cxnLst>
    <dgm:cxn modelId="{9D799E06-20B5-44E8-8311-93437D3D38D1}" type="presOf" srcId="{0FC30A76-32B0-43C4-ABAE-54F6067D614F}" destId="{F1A98497-C5B7-4458-94AE-57DF47BBBA67}" srcOrd="0" destOrd="0" presId="urn:microsoft.com/office/officeart/2008/layout/LinedList"/>
    <dgm:cxn modelId="{D128BC2E-4B2B-4AC6-9055-02F000D35A34}" srcId="{E4E8C092-8B28-4AE6-B42D-1BB9DDF3FF20}" destId="{DE0717AE-9E48-46DA-8848-47B719D1B9F5}" srcOrd="0" destOrd="0" parTransId="{CAB69C76-B56F-4064-9D77-1F907B3C7D51}" sibTransId="{0EEC9FFF-9040-4C09-B2ED-A9DA9EC142F0}"/>
    <dgm:cxn modelId="{4E838F5C-0CFA-4E89-B40F-BA4F89406554}" type="presOf" srcId="{E4E8C092-8B28-4AE6-B42D-1BB9DDF3FF20}" destId="{B98EB065-2209-4A4C-AC7C-BF2B7B71F761}" srcOrd="0" destOrd="0" presId="urn:microsoft.com/office/officeart/2008/layout/LinedList"/>
    <dgm:cxn modelId="{FAC19D78-8D68-4457-B5FE-902593BBD52B}" srcId="{E4E8C092-8B28-4AE6-B42D-1BB9DDF3FF20}" destId="{16BA3984-5673-40AC-8AF3-2C3704794595}" srcOrd="1" destOrd="0" parTransId="{D762AF8D-B54F-495D-B871-1C803F75B918}" sibTransId="{6B9B942F-159D-4489-9501-8DE886AFA794}"/>
    <dgm:cxn modelId="{135BC39D-9EC6-4B88-BB41-1273A0B6099B}" type="presOf" srcId="{DE0717AE-9E48-46DA-8848-47B719D1B9F5}" destId="{8C2D65A4-3AAE-4ECB-949B-FF035E491FB3}" srcOrd="0" destOrd="0" presId="urn:microsoft.com/office/officeart/2008/layout/LinedList"/>
    <dgm:cxn modelId="{C0CEFF9F-7344-4305-B183-54048E2FCEA0}" srcId="{E4E8C092-8B28-4AE6-B42D-1BB9DDF3FF20}" destId="{0FC30A76-32B0-43C4-ABAE-54F6067D614F}" srcOrd="2" destOrd="0" parTransId="{F9F13E3E-2B4F-4AE5-9C8F-B34E804AC3E4}" sibTransId="{13DE3C0B-4F54-4789-8109-1B1581F98B58}"/>
    <dgm:cxn modelId="{46516FF2-7766-4C58-9AC0-AD58FE29B58D}" type="presOf" srcId="{16BA3984-5673-40AC-8AF3-2C3704794595}" destId="{30AFD55C-E81C-402E-8E01-8D0F347541EA}" srcOrd="0" destOrd="0" presId="urn:microsoft.com/office/officeart/2008/layout/LinedList"/>
    <dgm:cxn modelId="{141FA11C-156A-41D0-8E7A-ABCA3B1B5848}" type="presParOf" srcId="{B98EB065-2209-4A4C-AC7C-BF2B7B71F761}" destId="{792D3848-73DD-4CD8-948E-88B0B2898352}" srcOrd="0" destOrd="0" presId="urn:microsoft.com/office/officeart/2008/layout/LinedList"/>
    <dgm:cxn modelId="{82CE95C3-8AAB-4304-9A02-8FD53F168D9A}" type="presParOf" srcId="{B98EB065-2209-4A4C-AC7C-BF2B7B71F761}" destId="{4D856ADE-D2BE-47C4-9E52-B06EEBA8BA59}" srcOrd="1" destOrd="0" presId="urn:microsoft.com/office/officeart/2008/layout/LinedList"/>
    <dgm:cxn modelId="{F4392630-878B-4110-BB4B-9ED9CD50AE6E}" type="presParOf" srcId="{4D856ADE-D2BE-47C4-9E52-B06EEBA8BA59}" destId="{8C2D65A4-3AAE-4ECB-949B-FF035E491FB3}" srcOrd="0" destOrd="0" presId="urn:microsoft.com/office/officeart/2008/layout/LinedList"/>
    <dgm:cxn modelId="{A25C7F9E-04A5-4D45-92A7-2B05EEE0DDAA}" type="presParOf" srcId="{4D856ADE-D2BE-47C4-9E52-B06EEBA8BA59}" destId="{0B673535-7848-46A2-B65D-5D0A65810DA1}" srcOrd="1" destOrd="0" presId="urn:microsoft.com/office/officeart/2008/layout/LinedList"/>
    <dgm:cxn modelId="{6BF2AD7F-E26B-42D3-972D-E2488C1639C0}" type="presParOf" srcId="{B98EB065-2209-4A4C-AC7C-BF2B7B71F761}" destId="{E5E226C8-6980-4827-BA1F-1C50DED6022F}" srcOrd="2" destOrd="0" presId="urn:microsoft.com/office/officeart/2008/layout/LinedList"/>
    <dgm:cxn modelId="{3493103D-D5E8-4C17-8832-D3C9BE324271}" type="presParOf" srcId="{B98EB065-2209-4A4C-AC7C-BF2B7B71F761}" destId="{ED5D9F53-0625-4083-96F9-BFACABEC2597}" srcOrd="3" destOrd="0" presId="urn:microsoft.com/office/officeart/2008/layout/LinedList"/>
    <dgm:cxn modelId="{0BA06652-A562-4620-8E21-5566F52B9F54}" type="presParOf" srcId="{ED5D9F53-0625-4083-96F9-BFACABEC2597}" destId="{30AFD55C-E81C-402E-8E01-8D0F347541EA}" srcOrd="0" destOrd="0" presId="urn:microsoft.com/office/officeart/2008/layout/LinedList"/>
    <dgm:cxn modelId="{459CB0AB-D255-4B77-958C-6D735EA0A3A6}" type="presParOf" srcId="{ED5D9F53-0625-4083-96F9-BFACABEC2597}" destId="{E31145FF-267E-4D9F-8C6F-7741FC35A714}" srcOrd="1" destOrd="0" presId="urn:microsoft.com/office/officeart/2008/layout/LinedList"/>
    <dgm:cxn modelId="{24C2560C-7A3B-4CE5-8D5A-51D8C3884325}" type="presParOf" srcId="{B98EB065-2209-4A4C-AC7C-BF2B7B71F761}" destId="{E58EAD8F-7AB6-4057-8062-C373EDD77977}" srcOrd="4" destOrd="0" presId="urn:microsoft.com/office/officeart/2008/layout/LinedList"/>
    <dgm:cxn modelId="{00BD9CF0-8D22-4191-A589-6B4C5A4DD648}" type="presParOf" srcId="{B98EB065-2209-4A4C-AC7C-BF2B7B71F761}" destId="{2D8D571E-C914-424F-8D57-323FDF5CD637}" srcOrd="5" destOrd="0" presId="urn:microsoft.com/office/officeart/2008/layout/LinedList"/>
    <dgm:cxn modelId="{51178A4D-B317-4A9C-86A8-9A8564672B68}" type="presParOf" srcId="{2D8D571E-C914-424F-8D57-323FDF5CD637}" destId="{F1A98497-C5B7-4458-94AE-57DF47BBBA67}" srcOrd="0" destOrd="0" presId="urn:microsoft.com/office/officeart/2008/layout/LinedList"/>
    <dgm:cxn modelId="{7499F807-8511-4669-BC39-F247F1648781}" type="presParOf" srcId="{2D8D571E-C914-424F-8D57-323FDF5CD637}" destId="{BBD76449-335C-4AFD-A1EC-B59A13A36AC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3C8D92-19B5-4AFC-8920-FADD4178DA3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9D81D38-AE75-4DA4-A264-1B3F135A6229}">
      <dgm:prSet/>
      <dgm:spPr/>
      <dgm:t>
        <a:bodyPr/>
        <a:lstStyle/>
        <a:p>
          <a:r>
            <a:rPr lang="es-ES">
              <a:hlinkClick xmlns:r="http://schemas.openxmlformats.org/officeDocument/2006/relationships" r:id="rId1"/>
            </a:rPr>
            <a:t>https://dev.to/gsarciotto/migrating-and-configuring-eslint-with-angular-11-3fg1</a:t>
          </a:r>
          <a:endParaRPr lang="en-US"/>
        </a:p>
      </dgm:t>
    </dgm:pt>
    <dgm:pt modelId="{4158DC93-EB87-4628-9A2A-F45BF4B3F0F3}" type="parTrans" cxnId="{CC7FF96C-E351-4489-A962-BA27C6071122}">
      <dgm:prSet/>
      <dgm:spPr/>
      <dgm:t>
        <a:bodyPr/>
        <a:lstStyle/>
        <a:p>
          <a:endParaRPr lang="en-US"/>
        </a:p>
      </dgm:t>
    </dgm:pt>
    <dgm:pt modelId="{A950F249-5C55-4004-9126-B17002087BB7}" type="sibTrans" cxnId="{CC7FF96C-E351-4489-A962-BA27C6071122}">
      <dgm:prSet/>
      <dgm:spPr/>
      <dgm:t>
        <a:bodyPr/>
        <a:lstStyle/>
        <a:p>
          <a:endParaRPr lang="en-US"/>
        </a:p>
      </dgm:t>
    </dgm:pt>
    <dgm:pt modelId="{5AE70CA4-686A-4C97-8E7C-CE52C97EA1DA}">
      <dgm:prSet/>
      <dgm:spPr/>
      <dgm:t>
        <a:bodyPr/>
        <a:lstStyle/>
        <a:p>
          <a:r>
            <a:rPr lang="es-ES">
              <a:hlinkClick xmlns:r="http://schemas.openxmlformats.org/officeDocument/2006/relationships" r:id="rId2"/>
            </a:rPr>
            <a:t>https://dev.to/alexcamachogz/haz-tu-codigo-de-angular-elegante-con-eslint-y-prettier-1p7h</a:t>
          </a:r>
          <a:endParaRPr lang="en-US"/>
        </a:p>
      </dgm:t>
    </dgm:pt>
    <dgm:pt modelId="{01F98C1E-C0D0-4BE5-8DAD-7886E5316F6D}" type="parTrans" cxnId="{83DD5648-7196-4EF7-A179-209FF11BB74A}">
      <dgm:prSet/>
      <dgm:spPr/>
      <dgm:t>
        <a:bodyPr/>
        <a:lstStyle/>
        <a:p>
          <a:endParaRPr lang="en-US"/>
        </a:p>
      </dgm:t>
    </dgm:pt>
    <dgm:pt modelId="{7EB56E9E-E74D-43A0-B943-0457AA6E8D52}" type="sibTrans" cxnId="{83DD5648-7196-4EF7-A179-209FF11BB74A}">
      <dgm:prSet/>
      <dgm:spPr/>
      <dgm:t>
        <a:bodyPr/>
        <a:lstStyle/>
        <a:p>
          <a:endParaRPr lang="en-US"/>
        </a:p>
      </dgm:t>
    </dgm:pt>
    <dgm:pt modelId="{0D38417A-CC0D-4871-982E-AED88B7B9ACE}">
      <dgm:prSet/>
      <dgm:spPr/>
      <dgm:t>
        <a:bodyPr/>
        <a:lstStyle/>
        <a:p>
          <a:r>
            <a:rPr lang="es-ES">
              <a:hlinkClick xmlns:r="http://schemas.openxmlformats.org/officeDocument/2006/relationships" r:id="rId3"/>
            </a:rPr>
            <a:t>https://github.com/angular-eslint/angular-eslint</a:t>
          </a:r>
          <a:endParaRPr lang="en-US"/>
        </a:p>
      </dgm:t>
    </dgm:pt>
    <dgm:pt modelId="{D4D5EED9-F5F9-4A83-AD6F-58C78708CE76}" type="parTrans" cxnId="{8E71E32F-A204-40C8-B438-179494ABB51A}">
      <dgm:prSet/>
      <dgm:spPr/>
      <dgm:t>
        <a:bodyPr/>
        <a:lstStyle/>
        <a:p>
          <a:endParaRPr lang="en-US"/>
        </a:p>
      </dgm:t>
    </dgm:pt>
    <dgm:pt modelId="{2EE17098-DA72-4E78-B37D-32CE0E70E9CA}" type="sibTrans" cxnId="{8E71E32F-A204-40C8-B438-179494ABB51A}">
      <dgm:prSet/>
      <dgm:spPr/>
      <dgm:t>
        <a:bodyPr/>
        <a:lstStyle/>
        <a:p>
          <a:endParaRPr lang="en-US"/>
        </a:p>
      </dgm:t>
    </dgm:pt>
    <dgm:pt modelId="{5FD9F13F-70E6-4F3D-8CF0-787BE06065DA}">
      <dgm:prSet/>
      <dgm:spPr/>
      <dgm:t>
        <a:bodyPr/>
        <a:lstStyle/>
        <a:p>
          <a:r>
            <a:rPr lang="es-ES">
              <a:hlinkClick xmlns:r="http://schemas.openxmlformats.org/officeDocument/2006/relationships" r:id="rId4"/>
            </a:rPr>
            <a:t>https://timdeschryver.dev/blog/migrating-a-tslint-rule-to-eslint-with-typescript-eslint</a:t>
          </a:r>
          <a:endParaRPr lang="en-US"/>
        </a:p>
      </dgm:t>
    </dgm:pt>
    <dgm:pt modelId="{20D06C50-E9AD-46D2-9172-815F6835E05F}" type="parTrans" cxnId="{68665E3B-562E-4482-8745-D377CDB141E7}">
      <dgm:prSet/>
      <dgm:spPr/>
      <dgm:t>
        <a:bodyPr/>
        <a:lstStyle/>
        <a:p>
          <a:endParaRPr lang="en-US"/>
        </a:p>
      </dgm:t>
    </dgm:pt>
    <dgm:pt modelId="{6E847C78-D1DA-403B-B956-BBD89C051F86}" type="sibTrans" cxnId="{68665E3B-562E-4482-8745-D377CDB141E7}">
      <dgm:prSet/>
      <dgm:spPr/>
      <dgm:t>
        <a:bodyPr/>
        <a:lstStyle/>
        <a:p>
          <a:endParaRPr lang="en-US"/>
        </a:p>
      </dgm:t>
    </dgm:pt>
    <dgm:pt modelId="{84833518-B2A5-4A4D-9E55-A1C946831F59}" type="pres">
      <dgm:prSet presAssocID="{8C3C8D92-19B5-4AFC-8920-FADD4178DA39}" presName="vert0" presStyleCnt="0">
        <dgm:presLayoutVars>
          <dgm:dir/>
          <dgm:animOne val="branch"/>
          <dgm:animLvl val="lvl"/>
        </dgm:presLayoutVars>
      </dgm:prSet>
      <dgm:spPr/>
    </dgm:pt>
    <dgm:pt modelId="{217E49A9-E672-47DD-95BC-408EE3717731}" type="pres">
      <dgm:prSet presAssocID="{69D81D38-AE75-4DA4-A264-1B3F135A6229}" presName="thickLine" presStyleLbl="alignNode1" presStyleIdx="0" presStyleCnt="4"/>
      <dgm:spPr/>
    </dgm:pt>
    <dgm:pt modelId="{CF865461-B7FC-42DD-932D-B3835E996508}" type="pres">
      <dgm:prSet presAssocID="{69D81D38-AE75-4DA4-A264-1B3F135A6229}" presName="horz1" presStyleCnt="0"/>
      <dgm:spPr/>
    </dgm:pt>
    <dgm:pt modelId="{733F9ED9-88D0-46F5-865A-3A462F4F5D71}" type="pres">
      <dgm:prSet presAssocID="{69D81D38-AE75-4DA4-A264-1B3F135A6229}" presName="tx1" presStyleLbl="revTx" presStyleIdx="0" presStyleCnt="4"/>
      <dgm:spPr/>
    </dgm:pt>
    <dgm:pt modelId="{46E2A350-1743-420E-BCAD-378025F7A5CE}" type="pres">
      <dgm:prSet presAssocID="{69D81D38-AE75-4DA4-A264-1B3F135A6229}" presName="vert1" presStyleCnt="0"/>
      <dgm:spPr/>
    </dgm:pt>
    <dgm:pt modelId="{5188562C-AD9F-4932-B80B-64E42088AD15}" type="pres">
      <dgm:prSet presAssocID="{5AE70CA4-686A-4C97-8E7C-CE52C97EA1DA}" presName="thickLine" presStyleLbl="alignNode1" presStyleIdx="1" presStyleCnt="4"/>
      <dgm:spPr/>
    </dgm:pt>
    <dgm:pt modelId="{8B3A4395-EC82-48DA-95D5-F16C1C0F1C91}" type="pres">
      <dgm:prSet presAssocID="{5AE70CA4-686A-4C97-8E7C-CE52C97EA1DA}" presName="horz1" presStyleCnt="0"/>
      <dgm:spPr/>
    </dgm:pt>
    <dgm:pt modelId="{2EDAD29C-6EFC-47D9-BE37-03C704864C0D}" type="pres">
      <dgm:prSet presAssocID="{5AE70CA4-686A-4C97-8E7C-CE52C97EA1DA}" presName="tx1" presStyleLbl="revTx" presStyleIdx="1" presStyleCnt="4"/>
      <dgm:spPr/>
    </dgm:pt>
    <dgm:pt modelId="{FA7A2F98-66C4-4FA9-8BD7-55E98D5EC070}" type="pres">
      <dgm:prSet presAssocID="{5AE70CA4-686A-4C97-8E7C-CE52C97EA1DA}" presName="vert1" presStyleCnt="0"/>
      <dgm:spPr/>
    </dgm:pt>
    <dgm:pt modelId="{CE84582D-F57E-40E1-A173-AE4815901153}" type="pres">
      <dgm:prSet presAssocID="{0D38417A-CC0D-4871-982E-AED88B7B9ACE}" presName="thickLine" presStyleLbl="alignNode1" presStyleIdx="2" presStyleCnt="4"/>
      <dgm:spPr/>
    </dgm:pt>
    <dgm:pt modelId="{822DE624-350D-4A56-83D1-F8E272ADAF70}" type="pres">
      <dgm:prSet presAssocID="{0D38417A-CC0D-4871-982E-AED88B7B9ACE}" presName="horz1" presStyleCnt="0"/>
      <dgm:spPr/>
    </dgm:pt>
    <dgm:pt modelId="{22252D45-5C21-43CD-9259-18A2B5F9B278}" type="pres">
      <dgm:prSet presAssocID="{0D38417A-CC0D-4871-982E-AED88B7B9ACE}" presName="tx1" presStyleLbl="revTx" presStyleIdx="2" presStyleCnt="4"/>
      <dgm:spPr/>
    </dgm:pt>
    <dgm:pt modelId="{F05FD9D5-0662-4434-9149-18AFB381E89E}" type="pres">
      <dgm:prSet presAssocID="{0D38417A-CC0D-4871-982E-AED88B7B9ACE}" presName="vert1" presStyleCnt="0"/>
      <dgm:spPr/>
    </dgm:pt>
    <dgm:pt modelId="{4840848E-DC3F-4C45-A4DB-E04BBAC6F354}" type="pres">
      <dgm:prSet presAssocID="{5FD9F13F-70E6-4F3D-8CF0-787BE06065DA}" presName="thickLine" presStyleLbl="alignNode1" presStyleIdx="3" presStyleCnt="4"/>
      <dgm:spPr/>
    </dgm:pt>
    <dgm:pt modelId="{2F4905E3-0DFD-4EE4-B5B6-5A1C303401B1}" type="pres">
      <dgm:prSet presAssocID="{5FD9F13F-70E6-4F3D-8CF0-787BE06065DA}" presName="horz1" presStyleCnt="0"/>
      <dgm:spPr/>
    </dgm:pt>
    <dgm:pt modelId="{94987EFE-5B17-40FE-A853-CCE24689DA15}" type="pres">
      <dgm:prSet presAssocID="{5FD9F13F-70E6-4F3D-8CF0-787BE06065DA}" presName="tx1" presStyleLbl="revTx" presStyleIdx="3" presStyleCnt="4"/>
      <dgm:spPr/>
    </dgm:pt>
    <dgm:pt modelId="{D81870BB-4551-4BEC-AFE8-B7CC1E53D961}" type="pres">
      <dgm:prSet presAssocID="{5FD9F13F-70E6-4F3D-8CF0-787BE06065DA}" presName="vert1" presStyleCnt="0"/>
      <dgm:spPr/>
    </dgm:pt>
  </dgm:ptLst>
  <dgm:cxnLst>
    <dgm:cxn modelId="{8E71E32F-A204-40C8-B438-179494ABB51A}" srcId="{8C3C8D92-19B5-4AFC-8920-FADD4178DA39}" destId="{0D38417A-CC0D-4871-982E-AED88B7B9ACE}" srcOrd="2" destOrd="0" parTransId="{D4D5EED9-F5F9-4A83-AD6F-58C78708CE76}" sibTransId="{2EE17098-DA72-4E78-B37D-32CE0E70E9CA}"/>
    <dgm:cxn modelId="{68665E3B-562E-4482-8745-D377CDB141E7}" srcId="{8C3C8D92-19B5-4AFC-8920-FADD4178DA39}" destId="{5FD9F13F-70E6-4F3D-8CF0-787BE06065DA}" srcOrd="3" destOrd="0" parTransId="{20D06C50-E9AD-46D2-9172-815F6835E05F}" sibTransId="{6E847C78-D1DA-403B-B956-BBD89C051F86}"/>
    <dgm:cxn modelId="{8D23AE43-B821-41CB-A7F1-D6746F9757B4}" type="presOf" srcId="{69D81D38-AE75-4DA4-A264-1B3F135A6229}" destId="{733F9ED9-88D0-46F5-865A-3A462F4F5D71}" srcOrd="0" destOrd="0" presId="urn:microsoft.com/office/officeart/2008/layout/LinedList"/>
    <dgm:cxn modelId="{83DD5648-7196-4EF7-A179-209FF11BB74A}" srcId="{8C3C8D92-19B5-4AFC-8920-FADD4178DA39}" destId="{5AE70CA4-686A-4C97-8E7C-CE52C97EA1DA}" srcOrd="1" destOrd="0" parTransId="{01F98C1E-C0D0-4BE5-8DAD-7886E5316F6D}" sibTransId="{7EB56E9E-E74D-43A0-B943-0457AA6E8D52}"/>
    <dgm:cxn modelId="{CC7FF96C-E351-4489-A962-BA27C6071122}" srcId="{8C3C8D92-19B5-4AFC-8920-FADD4178DA39}" destId="{69D81D38-AE75-4DA4-A264-1B3F135A6229}" srcOrd="0" destOrd="0" parTransId="{4158DC93-EB87-4628-9A2A-F45BF4B3F0F3}" sibTransId="{A950F249-5C55-4004-9126-B17002087BB7}"/>
    <dgm:cxn modelId="{2FA07F56-99BF-46AD-A6B5-4BE70BC6E290}" type="presOf" srcId="{8C3C8D92-19B5-4AFC-8920-FADD4178DA39}" destId="{84833518-B2A5-4A4D-9E55-A1C946831F59}" srcOrd="0" destOrd="0" presId="urn:microsoft.com/office/officeart/2008/layout/LinedList"/>
    <dgm:cxn modelId="{0D43FDD5-62F6-45E9-883F-E52FFC9DBA11}" type="presOf" srcId="{5AE70CA4-686A-4C97-8E7C-CE52C97EA1DA}" destId="{2EDAD29C-6EFC-47D9-BE37-03C704864C0D}" srcOrd="0" destOrd="0" presId="urn:microsoft.com/office/officeart/2008/layout/LinedList"/>
    <dgm:cxn modelId="{7E45A6E1-D095-4D03-9F17-2440EC5400B2}" type="presOf" srcId="{0D38417A-CC0D-4871-982E-AED88B7B9ACE}" destId="{22252D45-5C21-43CD-9259-18A2B5F9B278}" srcOrd="0" destOrd="0" presId="urn:microsoft.com/office/officeart/2008/layout/LinedList"/>
    <dgm:cxn modelId="{E77D15FC-C46A-4CE3-87BE-FAE57888A26A}" type="presOf" srcId="{5FD9F13F-70E6-4F3D-8CF0-787BE06065DA}" destId="{94987EFE-5B17-40FE-A853-CCE24689DA15}" srcOrd="0" destOrd="0" presId="urn:microsoft.com/office/officeart/2008/layout/LinedList"/>
    <dgm:cxn modelId="{05DF3013-A4B4-41AC-9F03-5E638F646FAB}" type="presParOf" srcId="{84833518-B2A5-4A4D-9E55-A1C946831F59}" destId="{217E49A9-E672-47DD-95BC-408EE3717731}" srcOrd="0" destOrd="0" presId="urn:microsoft.com/office/officeart/2008/layout/LinedList"/>
    <dgm:cxn modelId="{6411B159-08B1-46B0-892C-EE3D126CA04B}" type="presParOf" srcId="{84833518-B2A5-4A4D-9E55-A1C946831F59}" destId="{CF865461-B7FC-42DD-932D-B3835E996508}" srcOrd="1" destOrd="0" presId="urn:microsoft.com/office/officeart/2008/layout/LinedList"/>
    <dgm:cxn modelId="{3D15A928-D4CA-4B9B-A29F-7FF609D1F077}" type="presParOf" srcId="{CF865461-B7FC-42DD-932D-B3835E996508}" destId="{733F9ED9-88D0-46F5-865A-3A462F4F5D71}" srcOrd="0" destOrd="0" presId="urn:microsoft.com/office/officeart/2008/layout/LinedList"/>
    <dgm:cxn modelId="{8FC3EA9F-C46E-48A0-B16E-B7A2C9508016}" type="presParOf" srcId="{CF865461-B7FC-42DD-932D-B3835E996508}" destId="{46E2A350-1743-420E-BCAD-378025F7A5CE}" srcOrd="1" destOrd="0" presId="urn:microsoft.com/office/officeart/2008/layout/LinedList"/>
    <dgm:cxn modelId="{D17F9B9E-3927-46F4-83CF-48C819848E0B}" type="presParOf" srcId="{84833518-B2A5-4A4D-9E55-A1C946831F59}" destId="{5188562C-AD9F-4932-B80B-64E42088AD15}" srcOrd="2" destOrd="0" presId="urn:microsoft.com/office/officeart/2008/layout/LinedList"/>
    <dgm:cxn modelId="{0B22453F-8308-4937-B25C-B17F13301724}" type="presParOf" srcId="{84833518-B2A5-4A4D-9E55-A1C946831F59}" destId="{8B3A4395-EC82-48DA-95D5-F16C1C0F1C91}" srcOrd="3" destOrd="0" presId="urn:microsoft.com/office/officeart/2008/layout/LinedList"/>
    <dgm:cxn modelId="{8AD0640C-0074-40DB-8959-B70E7CD10671}" type="presParOf" srcId="{8B3A4395-EC82-48DA-95D5-F16C1C0F1C91}" destId="{2EDAD29C-6EFC-47D9-BE37-03C704864C0D}" srcOrd="0" destOrd="0" presId="urn:microsoft.com/office/officeart/2008/layout/LinedList"/>
    <dgm:cxn modelId="{84954F25-A520-4B5F-8E22-0E200B0ADCDA}" type="presParOf" srcId="{8B3A4395-EC82-48DA-95D5-F16C1C0F1C91}" destId="{FA7A2F98-66C4-4FA9-8BD7-55E98D5EC070}" srcOrd="1" destOrd="0" presId="urn:microsoft.com/office/officeart/2008/layout/LinedList"/>
    <dgm:cxn modelId="{34DBFA7F-5681-42A9-A96E-96FDE64D1309}" type="presParOf" srcId="{84833518-B2A5-4A4D-9E55-A1C946831F59}" destId="{CE84582D-F57E-40E1-A173-AE4815901153}" srcOrd="4" destOrd="0" presId="urn:microsoft.com/office/officeart/2008/layout/LinedList"/>
    <dgm:cxn modelId="{0D19554E-E735-4663-BB40-9AD954C1657D}" type="presParOf" srcId="{84833518-B2A5-4A4D-9E55-A1C946831F59}" destId="{822DE624-350D-4A56-83D1-F8E272ADAF70}" srcOrd="5" destOrd="0" presId="urn:microsoft.com/office/officeart/2008/layout/LinedList"/>
    <dgm:cxn modelId="{03BFAAE5-AB73-4119-AD0E-774CF96FE1A7}" type="presParOf" srcId="{822DE624-350D-4A56-83D1-F8E272ADAF70}" destId="{22252D45-5C21-43CD-9259-18A2B5F9B278}" srcOrd="0" destOrd="0" presId="urn:microsoft.com/office/officeart/2008/layout/LinedList"/>
    <dgm:cxn modelId="{F46C8120-6C6A-4E5B-BE44-B9E9BD472DFE}" type="presParOf" srcId="{822DE624-350D-4A56-83D1-F8E272ADAF70}" destId="{F05FD9D5-0662-4434-9149-18AFB381E89E}" srcOrd="1" destOrd="0" presId="urn:microsoft.com/office/officeart/2008/layout/LinedList"/>
    <dgm:cxn modelId="{3DE491E0-A360-4508-8BDE-B8F0FDBFF4F7}" type="presParOf" srcId="{84833518-B2A5-4A4D-9E55-A1C946831F59}" destId="{4840848E-DC3F-4C45-A4DB-E04BBAC6F354}" srcOrd="6" destOrd="0" presId="urn:microsoft.com/office/officeart/2008/layout/LinedList"/>
    <dgm:cxn modelId="{AA6B09BF-3C27-421B-B53A-E056D94B22F7}" type="presParOf" srcId="{84833518-B2A5-4A4D-9E55-A1C946831F59}" destId="{2F4905E3-0DFD-4EE4-B5B6-5A1C303401B1}" srcOrd="7" destOrd="0" presId="urn:microsoft.com/office/officeart/2008/layout/LinedList"/>
    <dgm:cxn modelId="{A760EE76-673C-4DAA-9F4A-EFCC682A3FF3}" type="presParOf" srcId="{2F4905E3-0DFD-4EE4-B5B6-5A1C303401B1}" destId="{94987EFE-5B17-40FE-A853-CCE24689DA15}" srcOrd="0" destOrd="0" presId="urn:microsoft.com/office/officeart/2008/layout/LinedList"/>
    <dgm:cxn modelId="{A292FDF8-B565-4BD3-A028-8A6F9651CC07}" type="presParOf" srcId="{2F4905E3-0DFD-4EE4-B5B6-5A1C303401B1}" destId="{D81870BB-4551-4BEC-AFE8-B7CC1E53D96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0527E3-A898-4092-A033-DC7236942EE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BAA886B0-2B84-40E4-BFD9-0F4C821983C1}">
      <dgm:prSet/>
      <dgm:spPr/>
      <dgm:t>
        <a:bodyPr/>
        <a:lstStyle/>
        <a:p>
          <a:r>
            <a:rPr lang="es-ES"/>
            <a:t>métrica en las pruebas de software que mide la cantidad de pruebas realizadas por un conjunto de pruebas. </a:t>
          </a:r>
          <a:endParaRPr lang="en-US"/>
        </a:p>
      </dgm:t>
    </dgm:pt>
    <dgm:pt modelId="{29C3EBD5-9743-4BF3-B47F-9AFDC4715AAA}" type="parTrans" cxnId="{6F3661B2-C04F-49BF-9905-2BCEBD526ED2}">
      <dgm:prSet/>
      <dgm:spPr/>
      <dgm:t>
        <a:bodyPr/>
        <a:lstStyle/>
        <a:p>
          <a:endParaRPr lang="en-US"/>
        </a:p>
      </dgm:t>
    </dgm:pt>
    <dgm:pt modelId="{74C8C9DD-6C1F-4FE0-9080-9885BBF69D58}" type="sibTrans" cxnId="{6F3661B2-C04F-49BF-9905-2BCEBD526ED2}">
      <dgm:prSet/>
      <dgm:spPr/>
      <dgm:t>
        <a:bodyPr/>
        <a:lstStyle/>
        <a:p>
          <a:endParaRPr lang="en-US"/>
        </a:p>
      </dgm:t>
    </dgm:pt>
    <dgm:pt modelId="{104C45FF-E535-4C52-8338-F798E4CBBE05}">
      <dgm:prSet/>
      <dgm:spPr/>
      <dgm:t>
        <a:bodyPr/>
        <a:lstStyle/>
        <a:p>
          <a:r>
            <a:rPr lang="es-ES"/>
            <a:t>Incluirá la recopilación de información sobre </a:t>
          </a:r>
          <a:endParaRPr lang="en-US"/>
        </a:p>
      </dgm:t>
    </dgm:pt>
    <dgm:pt modelId="{398A3093-C2BC-4A51-A3CC-90061ED22354}" type="parTrans" cxnId="{90B07804-97DD-49BD-BDF6-02672C923643}">
      <dgm:prSet/>
      <dgm:spPr/>
      <dgm:t>
        <a:bodyPr/>
        <a:lstStyle/>
        <a:p>
          <a:endParaRPr lang="en-US"/>
        </a:p>
      </dgm:t>
    </dgm:pt>
    <dgm:pt modelId="{E726B918-4E5B-4892-B3A1-39F94632DB10}" type="sibTrans" cxnId="{90B07804-97DD-49BD-BDF6-02672C923643}">
      <dgm:prSet/>
      <dgm:spPr/>
      <dgm:t>
        <a:bodyPr/>
        <a:lstStyle/>
        <a:p>
          <a:endParaRPr lang="en-US"/>
        </a:p>
      </dgm:t>
    </dgm:pt>
    <dgm:pt modelId="{E9CF4F4C-6FB4-4D08-96ED-6A28F9CDF16C}">
      <dgm:prSet/>
      <dgm:spPr/>
      <dgm:t>
        <a:bodyPr/>
        <a:lstStyle/>
        <a:p>
          <a:r>
            <a:rPr lang="es-ES"/>
            <a:t>qué partes de un programa se ejecutan cuando se lleva a cabo el conjunto de pruebas </a:t>
          </a:r>
          <a:endParaRPr lang="en-US"/>
        </a:p>
      </dgm:t>
    </dgm:pt>
    <dgm:pt modelId="{0A0408EF-1949-469B-A5E0-FEC5BABA332E}" type="parTrans" cxnId="{BCD8BD84-FE67-4A62-8261-CF144CD2495F}">
      <dgm:prSet/>
      <dgm:spPr/>
      <dgm:t>
        <a:bodyPr/>
        <a:lstStyle/>
        <a:p>
          <a:endParaRPr lang="en-US"/>
        </a:p>
      </dgm:t>
    </dgm:pt>
    <dgm:pt modelId="{06E20CFB-5B74-411A-BC43-7E146F286189}" type="sibTrans" cxnId="{BCD8BD84-FE67-4A62-8261-CF144CD2495F}">
      <dgm:prSet/>
      <dgm:spPr/>
      <dgm:t>
        <a:bodyPr/>
        <a:lstStyle/>
        <a:p>
          <a:endParaRPr lang="en-US"/>
        </a:p>
      </dgm:t>
    </dgm:pt>
    <dgm:pt modelId="{06EFB04D-DE43-441F-A100-4D46D79B573C}">
      <dgm:prSet/>
      <dgm:spPr/>
      <dgm:t>
        <a:bodyPr/>
        <a:lstStyle/>
        <a:p>
          <a:r>
            <a:rPr lang="es-ES"/>
            <a:t>para determinar qué ramas de sentencias condicionales se han tomado.</a:t>
          </a:r>
          <a:endParaRPr lang="en-US"/>
        </a:p>
      </dgm:t>
    </dgm:pt>
    <dgm:pt modelId="{50F20A73-BC1C-4D1F-837D-228B3EEDBD69}" type="parTrans" cxnId="{F42B05CF-7CBC-4B86-9DF0-68D3705211D1}">
      <dgm:prSet/>
      <dgm:spPr/>
      <dgm:t>
        <a:bodyPr/>
        <a:lstStyle/>
        <a:p>
          <a:endParaRPr lang="en-US"/>
        </a:p>
      </dgm:t>
    </dgm:pt>
    <dgm:pt modelId="{9789CDF0-8F4B-42BF-97F5-D9ABEF27526E}" type="sibTrans" cxnId="{F42B05CF-7CBC-4B86-9DF0-68D3705211D1}">
      <dgm:prSet/>
      <dgm:spPr/>
      <dgm:t>
        <a:bodyPr/>
        <a:lstStyle/>
        <a:p>
          <a:endParaRPr lang="en-US"/>
        </a:p>
      </dgm:t>
    </dgm:pt>
    <dgm:pt modelId="{3E05B18A-CB77-4D97-8834-DBE4600B88BF}" type="pres">
      <dgm:prSet presAssocID="{5F0527E3-A898-4092-A033-DC7236942EE3}" presName="linear" presStyleCnt="0">
        <dgm:presLayoutVars>
          <dgm:animLvl val="lvl"/>
          <dgm:resizeHandles val="exact"/>
        </dgm:presLayoutVars>
      </dgm:prSet>
      <dgm:spPr/>
    </dgm:pt>
    <dgm:pt modelId="{0A53BB99-A31F-482A-839C-2D33E6EBF358}" type="pres">
      <dgm:prSet presAssocID="{BAA886B0-2B84-40E4-BFD9-0F4C821983C1}" presName="parentText" presStyleLbl="node1" presStyleIdx="0" presStyleCnt="2">
        <dgm:presLayoutVars>
          <dgm:chMax val="0"/>
          <dgm:bulletEnabled val="1"/>
        </dgm:presLayoutVars>
      </dgm:prSet>
      <dgm:spPr/>
    </dgm:pt>
    <dgm:pt modelId="{66883101-E913-4458-8E41-AC0D6586BC42}" type="pres">
      <dgm:prSet presAssocID="{74C8C9DD-6C1F-4FE0-9080-9885BBF69D58}" presName="spacer" presStyleCnt="0"/>
      <dgm:spPr/>
    </dgm:pt>
    <dgm:pt modelId="{C840891E-F45D-4FBA-8E7C-A55A3D853412}" type="pres">
      <dgm:prSet presAssocID="{104C45FF-E535-4C52-8338-F798E4CBBE05}" presName="parentText" presStyleLbl="node1" presStyleIdx="1" presStyleCnt="2">
        <dgm:presLayoutVars>
          <dgm:chMax val="0"/>
          <dgm:bulletEnabled val="1"/>
        </dgm:presLayoutVars>
      </dgm:prSet>
      <dgm:spPr/>
    </dgm:pt>
    <dgm:pt modelId="{F1E3EF25-C67D-4DDC-BDA8-3126474D22C9}" type="pres">
      <dgm:prSet presAssocID="{104C45FF-E535-4C52-8338-F798E4CBBE05}" presName="childText" presStyleLbl="revTx" presStyleIdx="0" presStyleCnt="1">
        <dgm:presLayoutVars>
          <dgm:bulletEnabled val="1"/>
        </dgm:presLayoutVars>
      </dgm:prSet>
      <dgm:spPr/>
    </dgm:pt>
  </dgm:ptLst>
  <dgm:cxnLst>
    <dgm:cxn modelId="{90B07804-97DD-49BD-BDF6-02672C923643}" srcId="{5F0527E3-A898-4092-A033-DC7236942EE3}" destId="{104C45FF-E535-4C52-8338-F798E4CBBE05}" srcOrd="1" destOrd="0" parTransId="{398A3093-C2BC-4A51-A3CC-90061ED22354}" sibTransId="{E726B918-4E5B-4892-B3A1-39F94632DB10}"/>
    <dgm:cxn modelId="{08A0BA16-4E37-441B-9619-7B5CF9093D10}" type="presOf" srcId="{BAA886B0-2B84-40E4-BFD9-0F4C821983C1}" destId="{0A53BB99-A31F-482A-839C-2D33E6EBF358}" srcOrd="0" destOrd="0" presId="urn:microsoft.com/office/officeart/2005/8/layout/vList2"/>
    <dgm:cxn modelId="{2DDAAD1F-035E-4D65-B45E-4333DC0BBD9A}" type="presOf" srcId="{5F0527E3-A898-4092-A033-DC7236942EE3}" destId="{3E05B18A-CB77-4D97-8834-DBE4600B88BF}" srcOrd="0" destOrd="0" presId="urn:microsoft.com/office/officeart/2005/8/layout/vList2"/>
    <dgm:cxn modelId="{F1220B2F-27B2-454F-85CF-C50525FB6A03}" type="presOf" srcId="{104C45FF-E535-4C52-8338-F798E4CBBE05}" destId="{C840891E-F45D-4FBA-8E7C-A55A3D853412}" srcOrd="0" destOrd="0" presId="urn:microsoft.com/office/officeart/2005/8/layout/vList2"/>
    <dgm:cxn modelId="{BCD8BD84-FE67-4A62-8261-CF144CD2495F}" srcId="{104C45FF-E535-4C52-8338-F798E4CBBE05}" destId="{E9CF4F4C-6FB4-4D08-96ED-6A28F9CDF16C}" srcOrd="0" destOrd="0" parTransId="{0A0408EF-1949-469B-A5E0-FEC5BABA332E}" sibTransId="{06E20CFB-5B74-411A-BC43-7E146F286189}"/>
    <dgm:cxn modelId="{F4066A92-928E-4A8D-8F2D-C734AECE2258}" type="presOf" srcId="{06EFB04D-DE43-441F-A100-4D46D79B573C}" destId="{F1E3EF25-C67D-4DDC-BDA8-3126474D22C9}" srcOrd="0" destOrd="1" presId="urn:microsoft.com/office/officeart/2005/8/layout/vList2"/>
    <dgm:cxn modelId="{6F3661B2-C04F-49BF-9905-2BCEBD526ED2}" srcId="{5F0527E3-A898-4092-A033-DC7236942EE3}" destId="{BAA886B0-2B84-40E4-BFD9-0F4C821983C1}" srcOrd="0" destOrd="0" parTransId="{29C3EBD5-9743-4BF3-B47F-9AFDC4715AAA}" sibTransId="{74C8C9DD-6C1F-4FE0-9080-9885BBF69D58}"/>
    <dgm:cxn modelId="{F42B05CF-7CBC-4B86-9DF0-68D3705211D1}" srcId="{104C45FF-E535-4C52-8338-F798E4CBBE05}" destId="{06EFB04D-DE43-441F-A100-4D46D79B573C}" srcOrd="1" destOrd="0" parTransId="{50F20A73-BC1C-4D1F-837D-228B3EEDBD69}" sibTransId="{9789CDF0-8F4B-42BF-97F5-D9ABEF27526E}"/>
    <dgm:cxn modelId="{899C5DE8-41C5-4EE5-A6EE-171895907129}" type="presOf" srcId="{E9CF4F4C-6FB4-4D08-96ED-6A28F9CDF16C}" destId="{F1E3EF25-C67D-4DDC-BDA8-3126474D22C9}" srcOrd="0" destOrd="0" presId="urn:microsoft.com/office/officeart/2005/8/layout/vList2"/>
    <dgm:cxn modelId="{C666E08B-CC11-4EC3-B00A-340D698F6243}" type="presParOf" srcId="{3E05B18A-CB77-4D97-8834-DBE4600B88BF}" destId="{0A53BB99-A31F-482A-839C-2D33E6EBF358}" srcOrd="0" destOrd="0" presId="urn:microsoft.com/office/officeart/2005/8/layout/vList2"/>
    <dgm:cxn modelId="{8D165EA1-8ACD-4233-B98E-8BF00437204A}" type="presParOf" srcId="{3E05B18A-CB77-4D97-8834-DBE4600B88BF}" destId="{66883101-E913-4458-8E41-AC0D6586BC42}" srcOrd="1" destOrd="0" presId="urn:microsoft.com/office/officeart/2005/8/layout/vList2"/>
    <dgm:cxn modelId="{ECFE7E2C-EA9B-42A3-A162-2721618D2744}" type="presParOf" srcId="{3E05B18A-CB77-4D97-8834-DBE4600B88BF}" destId="{C840891E-F45D-4FBA-8E7C-A55A3D853412}" srcOrd="2" destOrd="0" presId="urn:microsoft.com/office/officeart/2005/8/layout/vList2"/>
    <dgm:cxn modelId="{E56251AE-9ECE-40C0-A6E5-2BDB236C94A9}" type="presParOf" srcId="{3E05B18A-CB77-4D97-8834-DBE4600B88BF}" destId="{F1E3EF25-C67D-4DDC-BDA8-3126474D22C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53B422-316F-4F59-9950-E28359BFC08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08D37A3-515E-4979-935C-55CB67D0EB0C}">
      <dgm:prSet/>
      <dgm:spPr/>
      <dgm:t>
        <a:bodyPr/>
        <a:lstStyle/>
        <a:p>
          <a:r>
            <a:rPr lang="es-ES" dirty="0"/>
            <a:t>ng test --single-run (versiones anteriores)</a:t>
          </a:r>
          <a:endParaRPr lang="en-US" dirty="0"/>
        </a:p>
      </dgm:t>
    </dgm:pt>
    <dgm:pt modelId="{56FAD0CD-2E1A-4DA8-97C5-6057482AF0CB}" type="parTrans" cxnId="{49C748A6-522E-471B-B248-60A1C69C3C37}">
      <dgm:prSet/>
      <dgm:spPr/>
      <dgm:t>
        <a:bodyPr/>
        <a:lstStyle/>
        <a:p>
          <a:endParaRPr lang="en-US"/>
        </a:p>
      </dgm:t>
    </dgm:pt>
    <dgm:pt modelId="{D4D15C11-8D96-4F57-AAC0-47BD14B4CA7B}" type="sibTrans" cxnId="{49C748A6-522E-471B-B248-60A1C69C3C37}">
      <dgm:prSet/>
      <dgm:spPr/>
      <dgm:t>
        <a:bodyPr/>
        <a:lstStyle/>
        <a:p>
          <a:endParaRPr lang="en-US"/>
        </a:p>
      </dgm:t>
    </dgm:pt>
    <dgm:pt modelId="{1B17F52A-5EF3-41D1-973A-45E7617E5C4A}">
      <dgm:prSet/>
      <dgm:spPr/>
      <dgm:t>
        <a:bodyPr/>
        <a:lstStyle/>
        <a:p>
          <a:r>
            <a:rPr lang="es-ES" dirty="0"/>
            <a:t>ejecuta la batería completa de test una sola vez mostrando el resultado en la ventana de comandos</a:t>
          </a:r>
          <a:endParaRPr lang="en-US" dirty="0"/>
        </a:p>
      </dgm:t>
    </dgm:pt>
    <dgm:pt modelId="{C0EC6665-777F-4BE5-B69A-E8F0A0EB1D20}" type="parTrans" cxnId="{934DCDC9-CFE2-48D4-82DC-13CA43B77D90}">
      <dgm:prSet/>
      <dgm:spPr/>
      <dgm:t>
        <a:bodyPr/>
        <a:lstStyle/>
        <a:p>
          <a:endParaRPr lang="en-US"/>
        </a:p>
      </dgm:t>
    </dgm:pt>
    <dgm:pt modelId="{FC922584-038E-4769-AF88-3341D5F2C3EF}" type="sibTrans" cxnId="{934DCDC9-CFE2-48D4-82DC-13CA43B77D90}">
      <dgm:prSet/>
      <dgm:spPr/>
      <dgm:t>
        <a:bodyPr/>
        <a:lstStyle/>
        <a:p>
          <a:endParaRPr lang="en-US"/>
        </a:p>
      </dgm:t>
    </dgm:pt>
    <dgm:pt modelId="{B5913532-8E96-45FF-B2BB-3D2552EF5505}">
      <dgm:prSet/>
      <dgm:spPr/>
      <dgm:t>
        <a:bodyPr/>
        <a:lstStyle/>
        <a:p>
          <a:r>
            <a:rPr lang="es-ES"/>
            <a:t>ng test --code-coverage</a:t>
          </a:r>
          <a:endParaRPr lang="en-US"/>
        </a:p>
      </dgm:t>
    </dgm:pt>
    <dgm:pt modelId="{13A25BC0-802D-48CD-A583-78FEAA6434A5}" type="parTrans" cxnId="{8D7BC91C-F715-4D38-91EF-7C768E211E48}">
      <dgm:prSet/>
      <dgm:spPr/>
      <dgm:t>
        <a:bodyPr/>
        <a:lstStyle/>
        <a:p>
          <a:endParaRPr lang="en-US"/>
        </a:p>
      </dgm:t>
    </dgm:pt>
    <dgm:pt modelId="{B6C4582B-B1E2-4071-988A-01B6EDC31718}" type="sibTrans" cxnId="{8D7BC91C-F715-4D38-91EF-7C768E211E48}">
      <dgm:prSet/>
      <dgm:spPr/>
      <dgm:t>
        <a:bodyPr/>
        <a:lstStyle/>
        <a:p>
          <a:endParaRPr lang="en-US"/>
        </a:p>
      </dgm:t>
    </dgm:pt>
    <dgm:pt modelId="{BD2FB55B-5AA5-49DE-9F53-51074EBD8DDA}">
      <dgm:prSet/>
      <dgm:spPr/>
      <dgm:t>
        <a:bodyPr/>
        <a:lstStyle/>
        <a:p>
          <a:r>
            <a:rPr lang="es-ES" dirty="0"/>
            <a:t>crea un informe de cobertura, indicando que parte del código está cubierta por las pruebas</a:t>
          </a:r>
          <a:endParaRPr lang="en-US" dirty="0"/>
        </a:p>
      </dgm:t>
    </dgm:pt>
    <dgm:pt modelId="{252AE2D0-D93A-4899-85AC-2009E5C14D94}" type="parTrans" cxnId="{EBFF62DB-FCA9-4AB6-AF69-2614391D0FD6}">
      <dgm:prSet/>
      <dgm:spPr/>
      <dgm:t>
        <a:bodyPr/>
        <a:lstStyle/>
        <a:p>
          <a:endParaRPr lang="en-US"/>
        </a:p>
      </dgm:t>
    </dgm:pt>
    <dgm:pt modelId="{01574C5B-2BD1-4FE0-BC6F-EF903F272D41}" type="sibTrans" cxnId="{EBFF62DB-FCA9-4AB6-AF69-2614391D0FD6}">
      <dgm:prSet/>
      <dgm:spPr/>
      <dgm:t>
        <a:bodyPr/>
        <a:lstStyle/>
        <a:p>
          <a:endParaRPr lang="en-US"/>
        </a:p>
      </dgm:t>
    </dgm:pt>
    <dgm:pt modelId="{EA28724A-B241-40BF-A389-A3EBF33D66BE}">
      <dgm:prSet/>
      <dgm:spPr/>
      <dgm:t>
        <a:bodyPr/>
        <a:lstStyle/>
        <a:p>
          <a:r>
            <a:rPr lang="es-ES" dirty="0"/>
            <a:t>ng test –</a:t>
          </a:r>
          <a:r>
            <a:rPr lang="es-ES" dirty="0" err="1"/>
            <a:t>watch</a:t>
          </a:r>
          <a:r>
            <a:rPr lang="es-ES" dirty="0"/>
            <a:t> false --</a:t>
          </a:r>
          <a:r>
            <a:rPr lang="es-ES" dirty="0" err="1"/>
            <a:t>code-coverage</a:t>
          </a:r>
          <a:endParaRPr lang="en-US" dirty="0"/>
        </a:p>
      </dgm:t>
    </dgm:pt>
    <dgm:pt modelId="{F0EF2003-07DE-4AFF-BFBA-A38CA9168361}" type="parTrans" cxnId="{B8CFF867-89AF-4832-BA36-E723DC2FBB07}">
      <dgm:prSet/>
      <dgm:spPr/>
      <dgm:t>
        <a:bodyPr/>
        <a:lstStyle/>
        <a:p>
          <a:endParaRPr lang="en-US"/>
        </a:p>
      </dgm:t>
    </dgm:pt>
    <dgm:pt modelId="{7DD6E30C-B6B3-4F3B-AB3E-2725B0D034D7}" type="sibTrans" cxnId="{B8CFF867-89AF-4832-BA36-E723DC2FBB07}">
      <dgm:prSet/>
      <dgm:spPr/>
      <dgm:t>
        <a:bodyPr/>
        <a:lstStyle/>
        <a:p>
          <a:endParaRPr lang="en-US"/>
        </a:p>
      </dgm:t>
    </dgm:pt>
    <dgm:pt modelId="{3A58FF5A-8138-40A4-92A2-1047A9B29297}">
      <dgm:prSet/>
      <dgm:spPr/>
      <dgm:t>
        <a:bodyPr/>
        <a:lstStyle/>
        <a:p>
          <a:r>
            <a:rPr lang="es-ES"/>
            <a:t>combina los dos anteriores</a:t>
          </a:r>
          <a:endParaRPr lang="en-US"/>
        </a:p>
      </dgm:t>
    </dgm:pt>
    <dgm:pt modelId="{E9FE4E9C-0A5D-4200-932B-1DE74BBCDA5E}" type="parTrans" cxnId="{A3A2B719-71A0-4D1E-A1F7-43CB496CBF02}">
      <dgm:prSet/>
      <dgm:spPr/>
      <dgm:t>
        <a:bodyPr/>
        <a:lstStyle/>
        <a:p>
          <a:endParaRPr lang="en-US"/>
        </a:p>
      </dgm:t>
    </dgm:pt>
    <dgm:pt modelId="{3FBA2189-AFD0-422C-A34B-340883CCE768}" type="sibTrans" cxnId="{A3A2B719-71A0-4D1E-A1F7-43CB496CBF02}">
      <dgm:prSet/>
      <dgm:spPr/>
      <dgm:t>
        <a:bodyPr/>
        <a:lstStyle/>
        <a:p>
          <a:endParaRPr lang="en-US"/>
        </a:p>
      </dgm:t>
    </dgm:pt>
    <dgm:pt modelId="{5BBA07B5-6A74-40FE-BF04-9D67697EE0B8}">
      <dgm:prSet/>
      <dgm:spPr/>
      <dgm:t>
        <a:bodyPr/>
        <a:lstStyle/>
        <a:p>
          <a:r>
            <a:rPr lang="es-ES" dirty="0"/>
            <a:t>ng test –</a:t>
          </a:r>
          <a:r>
            <a:rPr lang="es-ES" dirty="0" err="1"/>
            <a:t>watch</a:t>
          </a:r>
          <a:r>
            <a:rPr lang="es-ES" dirty="0"/>
            <a:t> false</a:t>
          </a:r>
          <a:endParaRPr lang="en-US" dirty="0"/>
        </a:p>
      </dgm:t>
    </dgm:pt>
    <dgm:pt modelId="{14114CE6-2103-4A0B-B98C-7728EDBA28B4}" type="parTrans" cxnId="{5A17E59D-95A6-43D1-A86D-D93409A79833}">
      <dgm:prSet/>
      <dgm:spPr/>
      <dgm:t>
        <a:bodyPr/>
        <a:lstStyle/>
        <a:p>
          <a:endParaRPr lang="es-ES"/>
        </a:p>
      </dgm:t>
    </dgm:pt>
    <dgm:pt modelId="{D5702D3F-1D5C-4EE3-8070-3C0DD6FA04EF}" type="sibTrans" cxnId="{5A17E59D-95A6-43D1-A86D-D93409A79833}">
      <dgm:prSet/>
      <dgm:spPr/>
      <dgm:t>
        <a:bodyPr/>
        <a:lstStyle/>
        <a:p>
          <a:endParaRPr lang="es-ES"/>
        </a:p>
      </dgm:t>
    </dgm:pt>
    <dgm:pt modelId="{BF359DB2-158A-4BFA-9CB2-6F2B6EA990D6}" type="pres">
      <dgm:prSet presAssocID="{3053B422-316F-4F59-9950-E28359BFC08F}" presName="linear" presStyleCnt="0">
        <dgm:presLayoutVars>
          <dgm:dir/>
          <dgm:animLvl val="lvl"/>
          <dgm:resizeHandles val="exact"/>
        </dgm:presLayoutVars>
      </dgm:prSet>
      <dgm:spPr/>
    </dgm:pt>
    <dgm:pt modelId="{999D0BA1-06C2-46B4-A83E-1995E2A87EDF}" type="pres">
      <dgm:prSet presAssocID="{708D37A3-515E-4979-935C-55CB67D0EB0C}" presName="parentLin" presStyleCnt="0"/>
      <dgm:spPr/>
    </dgm:pt>
    <dgm:pt modelId="{E040CD11-8651-4985-B1A8-96A4E14ED1AA}" type="pres">
      <dgm:prSet presAssocID="{708D37A3-515E-4979-935C-55CB67D0EB0C}" presName="parentLeftMargin" presStyleLbl="node1" presStyleIdx="0" presStyleCnt="4"/>
      <dgm:spPr/>
    </dgm:pt>
    <dgm:pt modelId="{21054F1F-DBC4-40F9-BE07-CE772D1994A8}" type="pres">
      <dgm:prSet presAssocID="{708D37A3-515E-4979-935C-55CB67D0EB0C}" presName="parentText" presStyleLbl="node1" presStyleIdx="0" presStyleCnt="4" custLinFactNeighborX="-1578" custLinFactNeighborY="59440">
        <dgm:presLayoutVars>
          <dgm:chMax val="0"/>
          <dgm:bulletEnabled val="1"/>
        </dgm:presLayoutVars>
      </dgm:prSet>
      <dgm:spPr/>
    </dgm:pt>
    <dgm:pt modelId="{D1E8D28F-18E2-451E-BE10-62319CDCD971}" type="pres">
      <dgm:prSet presAssocID="{708D37A3-515E-4979-935C-55CB67D0EB0C}" presName="negativeSpace" presStyleCnt="0"/>
      <dgm:spPr/>
    </dgm:pt>
    <dgm:pt modelId="{57C605A5-FB75-4A8D-9BAB-26D52F8C9020}" type="pres">
      <dgm:prSet presAssocID="{708D37A3-515E-4979-935C-55CB67D0EB0C}" presName="childText" presStyleLbl="conFgAcc1" presStyleIdx="0" presStyleCnt="4" custLinFactY="137591" custLinFactNeighborX="237" custLinFactNeighborY="200000">
        <dgm:presLayoutVars>
          <dgm:bulletEnabled val="1"/>
        </dgm:presLayoutVars>
      </dgm:prSet>
      <dgm:spPr/>
    </dgm:pt>
    <dgm:pt modelId="{B7163A30-89D1-4FFB-9BB2-97A78FC5D95C}" type="pres">
      <dgm:prSet presAssocID="{D4D15C11-8D96-4F57-AAC0-47BD14B4CA7B}" presName="spaceBetweenRectangles" presStyleCnt="0"/>
      <dgm:spPr/>
    </dgm:pt>
    <dgm:pt modelId="{80FAFA9D-6C14-45B2-AD5A-0B65480C399F}" type="pres">
      <dgm:prSet presAssocID="{5BBA07B5-6A74-40FE-BF04-9D67697EE0B8}" presName="parentLin" presStyleCnt="0"/>
      <dgm:spPr/>
    </dgm:pt>
    <dgm:pt modelId="{73E8D168-5DF7-4C7A-AF5D-F7024C61BB37}" type="pres">
      <dgm:prSet presAssocID="{5BBA07B5-6A74-40FE-BF04-9D67697EE0B8}" presName="parentLeftMargin" presStyleLbl="node1" presStyleIdx="0" presStyleCnt="4"/>
      <dgm:spPr/>
    </dgm:pt>
    <dgm:pt modelId="{55623B1B-D550-46CA-8AFE-0ACD3799EA4C}" type="pres">
      <dgm:prSet presAssocID="{5BBA07B5-6A74-40FE-BF04-9D67697EE0B8}" presName="parentText" presStyleLbl="node1" presStyleIdx="1" presStyleCnt="4">
        <dgm:presLayoutVars>
          <dgm:chMax val="0"/>
          <dgm:bulletEnabled val="1"/>
        </dgm:presLayoutVars>
      </dgm:prSet>
      <dgm:spPr/>
    </dgm:pt>
    <dgm:pt modelId="{BC2988CB-926B-4452-B29C-11551E607B93}" type="pres">
      <dgm:prSet presAssocID="{5BBA07B5-6A74-40FE-BF04-9D67697EE0B8}" presName="negativeSpace" presStyleCnt="0"/>
      <dgm:spPr/>
    </dgm:pt>
    <dgm:pt modelId="{EBA5C697-EB0C-43D9-921D-33BFF7592BE6}" type="pres">
      <dgm:prSet presAssocID="{5BBA07B5-6A74-40FE-BF04-9D67697EE0B8}" presName="childText" presStyleLbl="conFgAcc1" presStyleIdx="1" presStyleCnt="4">
        <dgm:presLayoutVars>
          <dgm:bulletEnabled val="1"/>
        </dgm:presLayoutVars>
      </dgm:prSet>
      <dgm:spPr/>
    </dgm:pt>
    <dgm:pt modelId="{83E85A77-F566-4435-A533-88EB3070241F}" type="pres">
      <dgm:prSet presAssocID="{D5702D3F-1D5C-4EE3-8070-3C0DD6FA04EF}" presName="spaceBetweenRectangles" presStyleCnt="0"/>
      <dgm:spPr/>
    </dgm:pt>
    <dgm:pt modelId="{ECD69318-B003-4EE1-83A7-D89699B3765D}" type="pres">
      <dgm:prSet presAssocID="{B5913532-8E96-45FF-B2BB-3D2552EF5505}" presName="parentLin" presStyleCnt="0"/>
      <dgm:spPr/>
    </dgm:pt>
    <dgm:pt modelId="{16EB833D-EA41-455E-A6B1-F7C7EBDD8F53}" type="pres">
      <dgm:prSet presAssocID="{B5913532-8E96-45FF-B2BB-3D2552EF5505}" presName="parentLeftMargin" presStyleLbl="node1" presStyleIdx="1" presStyleCnt="4"/>
      <dgm:spPr/>
    </dgm:pt>
    <dgm:pt modelId="{D38A75F5-643C-4C20-825D-8157E3112BF6}" type="pres">
      <dgm:prSet presAssocID="{B5913532-8E96-45FF-B2BB-3D2552EF5505}" presName="parentText" presStyleLbl="node1" presStyleIdx="2" presStyleCnt="4">
        <dgm:presLayoutVars>
          <dgm:chMax val="0"/>
          <dgm:bulletEnabled val="1"/>
        </dgm:presLayoutVars>
      </dgm:prSet>
      <dgm:spPr/>
    </dgm:pt>
    <dgm:pt modelId="{08A679E7-B790-4127-B0D8-5A614E877A21}" type="pres">
      <dgm:prSet presAssocID="{B5913532-8E96-45FF-B2BB-3D2552EF5505}" presName="negativeSpace" presStyleCnt="0"/>
      <dgm:spPr/>
    </dgm:pt>
    <dgm:pt modelId="{2CD20497-CF85-45D8-8F76-3BFE486AD176}" type="pres">
      <dgm:prSet presAssocID="{B5913532-8E96-45FF-B2BB-3D2552EF5505}" presName="childText" presStyleLbl="conFgAcc1" presStyleIdx="2" presStyleCnt="4">
        <dgm:presLayoutVars>
          <dgm:bulletEnabled val="1"/>
        </dgm:presLayoutVars>
      </dgm:prSet>
      <dgm:spPr/>
    </dgm:pt>
    <dgm:pt modelId="{00561849-DF59-49C2-8BBE-8A6C183E357E}" type="pres">
      <dgm:prSet presAssocID="{B6C4582B-B1E2-4071-988A-01B6EDC31718}" presName="spaceBetweenRectangles" presStyleCnt="0"/>
      <dgm:spPr/>
    </dgm:pt>
    <dgm:pt modelId="{8B44CC20-7615-4ED3-B7E3-9EADD503CF8F}" type="pres">
      <dgm:prSet presAssocID="{EA28724A-B241-40BF-A389-A3EBF33D66BE}" presName="parentLin" presStyleCnt="0"/>
      <dgm:spPr/>
    </dgm:pt>
    <dgm:pt modelId="{6624CE75-37F2-49B3-AC13-0F8E96FFDF05}" type="pres">
      <dgm:prSet presAssocID="{EA28724A-B241-40BF-A389-A3EBF33D66BE}" presName="parentLeftMargin" presStyleLbl="node1" presStyleIdx="2" presStyleCnt="4"/>
      <dgm:spPr/>
    </dgm:pt>
    <dgm:pt modelId="{44C82828-3D4B-45AA-ACC8-DB5888C609A3}" type="pres">
      <dgm:prSet presAssocID="{EA28724A-B241-40BF-A389-A3EBF33D66BE}" presName="parentText" presStyleLbl="node1" presStyleIdx="3" presStyleCnt="4">
        <dgm:presLayoutVars>
          <dgm:chMax val="0"/>
          <dgm:bulletEnabled val="1"/>
        </dgm:presLayoutVars>
      </dgm:prSet>
      <dgm:spPr/>
    </dgm:pt>
    <dgm:pt modelId="{1EB9BFCB-6813-4719-919A-2EACD2CA0D27}" type="pres">
      <dgm:prSet presAssocID="{EA28724A-B241-40BF-A389-A3EBF33D66BE}" presName="negativeSpace" presStyleCnt="0"/>
      <dgm:spPr/>
    </dgm:pt>
    <dgm:pt modelId="{EBBE1CED-2A08-4237-98C4-E5BBD47D3732}" type="pres">
      <dgm:prSet presAssocID="{EA28724A-B241-40BF-A389-A3EBF33D66BE}" presName="childText" presStyleLbl="conFgAcc1" presStyleIdx="3" presStyleCnt="4">
        <dgm:presLayoutVars>
          <dgm:bulletEnabled val="1"/>
        </dgm:presLayoutVars>
      </dgm:prSet>
      <dgm:spPr/>
    </dgm:pt>
  </dgm:ptLst>
  <dgm:cxnLst>
    <dgm:cxn modelId="{EB8C1500-D6D4-4B8F-AD63-3AA42F566994}" type="presOf" srcId="{B5913532-8E96-45FF-B2BB-3D2552EF5505}" destId="{D38A75F5-643C-4C20-825D-8157E3112BF6}" srcOrd="1" destOrd="0" presId="urn:microsoft.com/office/officeart/2005/8/layout/list1"/>
    <dgm:cxn modelId="{CD0ABC0E-E233-4518-B619-1B3B15AC6989}" type="presOf" srcId="{EA28724A-B241-40BF-A389-A3EBF33D66BE}" destId="{44C82828-3D4B-45AA-ACC8-DB5888C609A3}" srcOrd="1" destOrd="0" presId="urn:microsoft.com/office/officeart/2005/8/layout/list1"/>
    <dgm:cxn modelId="{F21EFA11-ACEA-4506-B04A-4BD7A231D7EE}" type="presOf" srcId="{B5913532-8E96-45FF-B2BB-3D2552EF5505}" destId="{16EB833D-EA41-455E-A6B1-F7C7EBDD8F53}" srcOrd="0" destOrd="0" presId="urn:microsoft.com/office/officeart/2005/8/layout/list1"/>
    <dgm:cxn modelId="{A3A2B719-71A0-4D1E-A1F7-43CB496CBF02}" srcId="{EA28724A-B241-40BF-A389-A3EBF33D66BE}" destId="{3A58FF5A-8138-40A4-92A2-1047A9B29297}" srcOrd="0" destOrd="0" parTransId="{E9FE4E9C-0A5D-4200-932B-1DE74BBCDA5E}" sibTransId="{3FBA2189-AFD0-422C-A34B-340883CCE768}"/>
    <dgm:cxn modelId="{8D7BC91C-F715-4D38-91EF-7C768E211E48}" srcId="{3053B422-316F-4F59-9950-E28359BFC08F}" destId="{B5913532-8E96-45FF-B2BB-3D2552EF5505}" srcOrd="2" destOrd="0" parTransId="{13A25BC0-802D-48CD-A583-78FEAA6434A5}" sibTransId="{B6C4582B-B1E2-4071-988A-01B6EDC31718}"/>
    <dgm:cxn modelId="{CE2B0E1F-2C46-4375-AFA8-94155AC75D65}" type="presOf" srcId="{1B17F52A-5EF3-41D1-973A-45E7617E5C4A}" destId="{EBA5C697-EB0C-43D9-921D-33BFF7592BE6}" srcOrd="0" destOrd="0" presId="urn:microsoft.com/office/officeart/2005/8/layout/list1"/>
    <dgm:cxn modelId="{C7D5DF23-DE2D-4A6D-851C-1DC61A4580EF}" type="presOf" srcId="{3053B422-316F-4F59-9950-E28359BFC08F}" destId="{BF359DB2-158A-4BFA-9CB2-6F2B6EA990D6}" srcOrd="0" destOrd="0" presId="urn:microsoft.com/office/officeart/2005/8/layout/list1"/>
    <dgm:cxn modelId="{022A8225-247F-4758-A759-F9E269FA880B}" type="presOf" srcId="{708D37A3-515E-4979-935C-55CB67D0EB0C}" destId="{21054F1F-DBC4-40F9-BE07-CE772D1994A8}" srcOrd="1" destOrd="0" presId="urn:microsoft.com/office/officeart/2005/8/layout/list1"/>
    <dgm:cxn modelId="{BDD34C2B-7111-4629-A11D-815499953E01}" type="presOf" srcId="{BD2FB55B-5AA5-49DE-9F53-51074EBD8DDA}" destId="{2CD20497-CF85-45D8-8F76-3BFE486AD176}" srcOrd="0" destOrd="0" presId="urn:microsoft.com/office/officeart/2005/8/layout/list1"/>
    <dgm:cxn modelId="{3165545E-843E-4E80-BEF2-26BDEBB677DD}" type="presOf" srcId="{708D37A3-515E-4979-935C-55CB67D0EB0C}" destId="{E040CD11-8651-4985-B1A8-96A4E14ED1AA}" srcOrd="0" destOrd="0" presId="urn:microsoft.com/office/officeart/2005/8/layout/list1"/>
    <dgm:cxn modelId="{B8CFF867-89AF-4832-BA36-E723DC2FBB07}" srcId="{3053B422-316F-4F59-9950-E28359BFC08F}" destId="{EA28724A-B241-40BF-A389-A3EBF33D66BE}" srcOrd="3" destOrd="0" parTransId="{F0EF2003-07DE-4AFF-BFBA-A38CA9168361}" sibTransId="{7DD6E30C-B6B3-4F3B-AB3E-2725B0D034D7}"/>
    <dgm:cxn modelId="{70F18694-2F92-45EA-9C8A-F8558F5320AB}" type="presOf" srcId="{3A58FF5A-8138-40A4-92A2-1047A9B29297}" destId="{EBBE1CED-2A08-4237-98C4-E5BBD47D3732}" srcOrd="0" destOrd="0" presId="urn:microsoft.com/office/officeart/2005/8/layout/list1"/>
    <dgm:cxn modelId="{5A17E59D-95A6-43D1-A86D-D93409A79833}" srcId="{3053B422-316F-4F59-9950-E28359BFC08F}" destId="{5BBA07B5-6A74-40FE-BF04-9D67697EE0B8}" srcOrd="1" destOrd="0" parTransId="{14114CE6-2103-4A0B-B98C-7728EDBA28B4}" sibTransId="{D5702D3F-1D5C-4EE3-8070-3C0DD6FA04EF}"/>
    <dgm:cxn modelId="{49C748A6-522E-471B-B248-60A1C69C3C37}" srcId="{3053B422-316F-4F59-9950-E28359BFC08F}" destId="{708D37A3-515E-4979-935C-55CB67D0EB0C}" srcOrd="0" destOrd="0" parTransId="{56FAD0CD-2E1A-4DA8-97C5-6057482AF0CB}" sibTransId="{D4D15C11-8D96-4F57-AAC0-47BD14B4CA7B}"/>
    <dgm:cxn modelId="{934DCDC9-CFE2-48D4-82DC-13CA43B77D90}" srcId="{5BBA07B5-6A74-40FE-BF04-9D67697EE0B8}" destId="{1B17F52A-5EF3-41D1-973A-45E7617E5C4A}" srcOrd="0" destOrd="0" parTransId="{C0EC6665-777F-4BE5-B69A-E8F0A0EB1D20}" sibTransId="{FC922584-038E-4769-AF88-3341D5F2C3EF}"/>
    <dgm:cxn modelId="{6200C8D4-8559-4415-90F4-03EC4017CB67}" type="presOf" srcId="{5BBA07B5-6A74-40FE-BF04-9D67697EE0B8}" destId="{73E8D168-5DF7-4C7A-AF5D-F7024C61BB37}" srcOrd="0" destOrd="0" presId="urn:microsoft.com/office/officeart/2005/8/layout/list1"/>
    <dgm:cxn modelId="{EBFF62DB-FCA9-4AB6-AF69-2614391D0FD6}" srcId="{B5913532-8E96-45FF-B2BB-3D2552EF5505}" destId="{BD2FB55B-5AA5-49DE-9F53-51074EBD8DDA}" srcOrd="0" destOrd="0" parTransId="{252AE2D0-D93A-4899-85AC-2009E5C14D94}" sibTransId="{01574C5B-2BD1-4FE0-BC6F-EF903F272D41}"/>
    <dgm:cxn modelId="{5FB7A6F3-9E1E-45A9-A963-C8C0341C5FC4}" type="presOf" srcId="{5BBA07B5-6A74-40FE-BF04-9D67697EE0B8}" destId="{55623B1B-D550-46CA-8AFE-0ACD3799EA4C}" srcOrd="1" destOrd="0" presId="urn:microsoft.com/office/officeart/2005/8/layout/list1"/>
    <dgm:cxn modelId="{F662C8F8-D02D-4C4B-BA38-C586C6A486AA}" type="presOf" srcId="{EA28724A-B241-40BF-A389-A3EBF33D66BE}" destId="{6624CE75-37F2-49B3-AC13-0F8E96FFDF05}" srcOrd="0" destOrd="0" presId="urn:microsoft.com/office/officeart/2005/8/layout/list1"/>
    <dgm:cxn modelId="{8D48CECE-AA00-44CF-8A02-72B97F5EC3AC}" type="presParOf" srcId="{BF359DB2-158A-4BFA-9CB2-6F2B6EA990D6}" destId="{999D0BA1-06C2-46B4-A83E-1995E2A87EDF}" srcOrd="0" destOrd="0" presId="urn:microsoft.com/office/officeart/2005/8/layout/list1"/>
    <dgm:cxn modelId="{3291D22D-DB9F-4858-AA9D-B5E58008F2B9}" type="presParOf" srcId="{999D0BA1-06C2-46B4-A83E-1995E2A87EDF}" destId="{E040CD11-8651-4985-B1A8-96A4E14ED1AA}" srcOrd="0" destOrd="0" presId="urn:microsoft.com/office/officeart/2005/8/layout/list1"/>
    <dgm:cxn modelId="{D316910C-8DE8-4DB4-A8AD-F845FB4C1626}" type="presParOf" srcId="{999D0BA1-06C2-46B4-A83E-1995E2A87EDF}" destId="{21054F1F-DBC4-40F9-BE07-CE772D1994A8}" srcOrd="1" destOrd="0" presId="urn:microsoft.com/office/officeart/2005/8/layout/list1"/>
    <dgm:cxn modelId="{4B7AE60C-3CBA-43A4-AE78-915A51AE0FD5}" type="presParOf" srcId="{BF359DB2-158A-4BFA-9CB2-6F2B6EA990D6}" destId="{D1E8D28F-18E2-451E-BE10-62319CDCD971}" srcOrd="1" destOrd="0" presId="urn:microsoft.com/office/officeart/2005/8/layout/list1"/>
    <dgm:cxn modelId="{00B4D75A-F422-4C07-B83F-FED0A5A0D63D}" type="presParOf" srcId="{BF359DB2-158A-4BFA-9CB2-6F2B6EA990D6}" destId="{57C605A5-FB75-4A8D-9BAB-26D52F8C9020}" srcOrd="2" destOrd="0" presId="urn:microsoft.com/office/officeart/2005/8/layout/list1"/>
    <dgm:cxn modelId="{85AE7425-64C7-441B-9AE0-CED5462449E6}" type="presParOf" srcId="{BF359DB2-158A-4BFA-9CB2-6F2B6EA990D6}" destId="{B7163A30-89D1-4FFB-9BB2-97A78FC5D95C}" srcOrd="3" destOrd="0" presId="urn:microsoft.com/office/officeart/2005/8/layout/list1"/>
    <dgm:cxn modelId="{10269324-4F51-4712-B929-E142BFFE9EC9}" type="presParOf" srcId="{BF359DB2-158A-4BFA-9CB2-6F2B6EA990D6}" destId="{80FAFA9D-6C14-45B2-AD5A-0B65480C399F}" srcOrd="4" destOrd="0" presId="urn:microsoft.com/office/officeart/2005/8/layout/list1"/>
    <dgm:cxn modelId="{001DB192-72AD-478B-84CD-41F0CB7741F6}" type="presParOf" srcId="{80FAFA9D-6C14-45B2-AD5A-0B65480C399F}" destId="{73E8D168-5DF7-4C7A-AF5D-F7024C61BB37}" srcOrd="0" destOrd="0" presId="urn:microsoft.com/office/officeart/2005/8/layout/list1"/>
    <dgm:cxn modelId="{73747310-D436-4B30-AFFA-E33E60DC8857}" type="presParOf" srcId="{80FAFA9D-6C14-45B2-AD5A-0B65480C399F}" destId="{55623B1B-D550-46CA-8AFE-0ACD3799EA4C}" srcOrd="1" destOrd="0" presId="urn:microsoft.com/office/officeart/2005/8/layout/list1"/>
    <dgm:cxn modelId="{84AFE6E4-43CC-4A8C-817A-04F61C31E893}" type="presParOf" srcId="{BF359DB2-158A-4BFA-9CB2-6F2B6EA990D6}" destId="{BC2988CB-926B-4452-B29C-11551E607B93}" srcOrd="5" destOrd="0" presId="urn:microsoft.com/office/officeart/2005/8/layout/list1"/>
    <dgm:cxn modelId="{5A5592EF-33F4-43EF-A32D-C9035CACC6C4}" type="presParOf" srcId="{BF359DB2-158A-4BFA-9CB2-6F2B6EA990D6}" destId="{EBA5C697-EB0C-43D9-921D-33BFF7592BE6}" srcOrd="6" destOrd="0" presId="urn:microsoft.com/office/officeart/2005/8/layout/list1"/>
    <dgm:cxn modelId="{4E86D296-6BDD-49A7-B623-22CB97EC1690}" type="presParOf" srcId="{BF359DB2-158A-4BFA-9CB2-6F2B6EA990D6}" destId="{83E85A77-F566-4435-A533-88EB3070241F}" srcOrd="7" destOrd="0" presId="urn:microsoft.com/office/officeart/2005/8/layout/list1"/>
    <dgm:cxn modelId="{C362FBCB-6AC0-4A1B-BE19-CA1F048E1E91}" type="presParOf" srcId="{BF359DB2-158A-4BFA-9CB2-6F2B6EA990D6}" destId="{ECD69318-B003-4EE1-83A7-D89699B3765D}" srcOrd="8" destOrd="0" presId="urn:microsoft.com/office/officeart/2005/8/layout/list1"/>
    <dgm:cxn modelId="{1666E7B2-853E-4A80-9F52-02F361CE28AB}" type="presParOf" srcId="{ECD69318-B003-4EE1-83A7-D89699B3765D}" destId="{16EB833D-EA41-455E-A6B1-F7C7EBDD8F53}" srcOrd="0" destOrd="0" presId="urn:microsoft.com/office/officeart/2005/8/layout/list1"/>
    <dgm:cxn modelId="{A7843CCD-D1AE-4019-97A6-4D45EEA6F2F0}" type="presParOf" srcId="{ECD69318-B003-4EE1-83A7-D89699B3765D}" destId="{D38A75F5-643C-4C20-825D-8157E3112BF6}" srcOrd="1" destOrd="0" presId="urn:microsoft.com/office/officeart/2005/8/layout/list1"/>
    <dgm:cxn modelId="{93EC350F-98C3-4193-B9B2-73CF9BAB0112}" type="presParOf" srcId="{BF359DB2-158A-4BFA-9CB2-6F2B6EA990D6}" destId="{08A679E7-B790-4127-B0D8-5A614E877A21}" srcOrd="9" destOrd="0" presId="urn:microsoft.com/office/officeart/2005/8/layout/list1"/>
    <dgm:cxn modelId="{FF297D66-1200-45E0-BBB1-B5E270498895}" type="presParOf" srcId="{BF359DB2-158A-4BFA-9CB2-6F2B6EA990D6}" destId="{2CD20497-CF85-45D8-8F76-3BFE486AD176}" srcOrd="10" destOrd="0" presId="urn:microsoft.com/office/officeart/2005/8/layout/list1"/>
    <dgm:cxn modelId="{1E0D93FF-3338-412C-B991-F9C3C92338FC}" type="presParOf" srcId="{BF359DB2-158A-4BFA-9CB2-6F2B6EA990D6}" destId="{00561849-DF59-49C2-8BBE-8A6C183E357E}" srcOrd="11" destOrd="0" presId="urn:microsoft.com/office/officeart/2005/8/layout/list1"/>
    <dgm:cxn modelId="{3D64F6CC-55E1-4A43-8B31-228B3494BD0B}" type="presParOf" srcId="{BF359DB2-158A-4BFA-9CB2-6F2B6EA990D6}" destId="{8B44CC20-7615-4ED3-B7E3-9EADD503CF8F}" srcOrd="12" destOrd="0" presId="urn:microsoft.com/office/officeart/2005/8/layout/list1"/>
    <dgm:cxn modelId="{D98C023A-60B9-4B22-95E2-1A2326A0BAC7}" type="presParOf" srcId="{8B44CC20-7615-4ED3-B7E3-9EADD503CF8F}" destId="{6624CE75-37F2-49B3-AC13-0F8E96FFDF05}" srcOrd="0" destOrd="0" presId="urn:microsoft.com/office/officeart/2005/8/layout/list1"/>
    <dgm:cxn modelId="{21942D23-FD3D-4263-A3F9-FD680F00A392}" type="presParOf" srcId="{8B44CC20-7615-4ED3-B7E3-9EADD503CF8F}" destId="{44C82828-3D4B-45AA-ACC8-DB5888C609A3}" srcOrd="1" destOrd="0" presId="urn:microsoft.com/office/officeart/2005/8/layout/list1"/>
    <dgm:cxn modelId="{79D1A6BC-36F5-45A5-92EB-29F384196868}" type="presParOf" srcId="{BF359DB2-158A-4BFA-9CB2-6F2B6EA990D6}" destId="{1EB9BFCB-6813-4719-919A-2EACD2CA0D27}" srcOrd="13" destOrd="0" presId="urn:microsoft.com/office/officeart/2005/8/layout/list1"/>
    <dgm:cxn modelId="{9DE3E670-6C67-4829-8E32-A6C5C5898338}" type="presParOf" srcId="{BF359DB2-158A-4BFA-9CB2-6F2B6EA990D6}" destId="{EBBE1CED-2A08-4237-98C4-E5BBD47D373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C7ABB1-3651-4DB3-8EF2-D88899F40D4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66739810-F782-4DD0-B1F1-492857EE0600}">
      <dgm:prSet/>
      <dgm:spPr/>
      <dgm:t>
        <a:bodyPr/>
        <a:lstStyle/>
        <a:p>
          <a:r>
            <a:rPr lang="es-ES" dirty="0"/>
            <a:t>Inicialización de proyecto npm</a:t>
          </a:r>
        </a:p>
      </dgm:t>
    </dgm:pt>
    <dgm:pt modelId="{E6842B30-C94E-4C1E-8824-6619F383C814}" type="parTrans" cxnId="{5FFA1909-B884-4D02-BAE2-263D9E6F606A}">
      <dgm:prSet/>
      <dgm:spPr/>
      <dgm:t>
        <a:bodyPr/>
        <a:lstStyle/>
        <a:p>
          <a:endParaRPr lang="en-US"/>
        </a:p>
      </dgm:t>
    </dgm:pt>
    <dgm:pt modelId="{61E315D4-F8C1-4AFD-8FA0-01F69AC8C026}" type="sibTrans" cxnId="{5FFA1909-B884-4D02-BAE2-263D9E6F606A}">
      <dgm:prSet/>
      <dgm:spPr/>
      <dgm:t>
        <a:bodyPr/>
        <a:lstStyle/>
        <a:p>
          <a:endParaRPr lang="en-US"/>
        </a:p>
      </dgm:t>
    </dgm:pt>
    <dgm:pt modelId="{5AF6E698-501B-4D07-B304-EF012C8494EA}">
      <dgm:prSet/>
      <dgm:spPr/>
      <dgm:t>
        <a:bodyPr/>
        <a:lstStyle/>
        <a:p>
          <a:r>
            <a:rPr lang="es-ES" dirty="0"/>
            <a:t>Instalación de Jasmine incorporándolo a  </a:t>
          </a:r>
          <a:r>
            <a:rPr lang="bin-NG" noProof="0" dirty="0"/>
            <a:t>package.json</a:t>
          </a:r>
        </a:p>
      </dgm:t>
    </dgm:pt>
    <dgm:pt modelId="{1C2381DB-D396-4434-A7AC-ECE23EC82EA7}" type="parTrans" cxnId="{AFFEE302-38A7-4068-849A-6B680E0C7525}">
      <dgm:prSet/>
      <dgm:spPr/>
      <dgm:t>
        <a:bodyPr/>
        <a:lstStyle/>
        <a:p>
          <a:endParaRPr lang="en-US"/>
        </a:p>
      </dgm:t>
    </dgm:pt>
    <dgm:pt modelId="{9A4DEA86-D2D2-476B-81BA-88B93CC1CAA6}" type="sibTrans" cxnId="{AFFEE302-38A7-4068-849A-6B680E0C7525}">
      <dgm:prSet/>
      <dgm:spPr/>
      <dgm:t>
        <a:bodyPr/>
        <a:lstStyle/>
        <a:p>
          <a:endParaRPr lang="en-US"/>
        </a:p>
      </dgm:t>
    </dgm:pt>
    <dgm:pt modelId="{335B9A33-77EE-4461-930E-0BE5B2805F96}">
      <dgm:prSet/>
      <dgm:spPr/>
      <dgm:t>
        <a:bodyPr/>
        <a:lstStyle/>
        <a:p>
          <a:pPr>
            <a:buNone/>
          </a:pPr>
          <a:r>
            <a:rPr lang="bin-NG"/>
            <a:t>npm install -D jasmine </a:t>
          </a:r>
          <a:endParaRPr lang="en-US"/>
        </a:p>
      </dgm:t>
    </dgm:pt>
    <dgm:pt modelId="{56A85C63-A316-40CE-A46A-4ECD277DBA95}" type="parTrans" cxnId="{227737C8-6E03-4C03-9AFE-FE8C5C6040BE}">
      <dgm:prSet/>
      <dgm:spPr/>
      <dgm:t>
        <a:bodyPr/>
        <a:lstStyle/>
        <a:p>
          <a:endParaRPr lang="en-US"/>
        </a:p>
      </dgm:t>
    </dgm:pt>
    <dgm:pt modelId="{73455758-E7CF-432A-A772-7CF90DC5E9CB}" type="sibTrans" cxnId="{227737C8-6E03-4C03-9AFE-FE8C5C6040BE}">
      <dgm:prSet/>
      <dgm:spPr/>
      <dgm:t>
        <a:bodyPr/>
        <a:lstStyle/>
        <a:p>
          <a:endParaRPr lang="en-US"/>
        </a:p>
      </dgm:t>
    </dgm:pt>
    <dgm:pt modelId="{D5B2AA06-7F7B-44FC-A6BF-3895CBB100D0}">
      <dgm:prSet/>
      <dgm:spPr/>
      <dgm:t>
        <a:bodyPr/>
        <a:lstStyle/>
        <a:p>
          <a:r>
            <a:rPr lang="es-ES"/>
            <a:t>Inicialización de Jasmine en el proyecto </a:t>
          </a:r>
          <a:endParaRPr lang="en-US"/>
        </a:p>
      </dgm:t>
    </dgm:pt>
    <dgm:pt modelId="{85A6EEA7-5F29-4DCD-9EC5-3E360ACB53BD}" type="parTrans" cxnId="{FE406107-C59C-462A-80F8-126A2D03BF49}">
      <dgm:prSet/>
      <dgm:spPr/>
      <dgm:t>
        <a:bodyPr/>
        <a:lstStyle/>
        <a:p>
          <a:endParaRPr lang="en-US"/>
        </a:p>
      </dgm:t>
    </dgm:pt>
    <dgm:pt modelId="{958DF34A-392E-4568-AC08-C574F8BE0A7E}" type="sibTrans" cxnId="{FE406107-C59C-462A-80F8-126A2D03BF49}">
      <dgm:prSet/>
      <dgm:spPr/>
      <dgm:t>
        <a:bodyPr/>
        <a:lstStyle/>
        <a:p>
          <a:endParaRPr lang="en-US"/>
        </a:p>
      </dgm:t>
    </dgm:pt>
    <dgm:pt modelId="{913992D4-9EB7-4793-86A4-C211D1340A94}">
      <dgm:prSet/>
      <dgm:spPr/>
      <dgm:t>
        <a:bodyPr/>
        <a:lstStyle/>
        <a:p>
          <a:pPr>
            <a:buNone/>
          </a:pPr>
          <a:r>
            <a:rPr lang="bin-NG"/>
            <a:t>node node_modules/jasmine/bin/jasmine init </a:t>
          </a:r>
          <a:endParaRPr lang="en-US"/>
        </a:p>
      </dgm:t>
    </dgm:pt>
    <dgm:pt modelId="{5B634E9F-B8F9-4525-BE60-059E04B66C12}" type="parTrans" cxnId="{FE026B48-2E80-4732-9D33-F9A4D92F7B73}">
      <dgm:prSet/>
      <dgm:spPr/>
      <dgm:t>
        <a:bodyPr/>
        <a:lstStyle/>
        <a:p>
          <a:endParaRPr lang="en-US"/>
        </a:p>
      </dgm:t>
    </dgm:pt>
    <dgm:pt modelId="{41A3ED5D-516C-4478-9901-E3ED83D915A9}" type="sibTrans" cxnId="{FE026B48-2E80-4732-9D33-F9A4D92F7B73}">
      <dgm:prSet/>
      <dgm:spPr/>
      <dgm:t>
        <a:bodyPr/>
        <a:lstStyle/>
        <a:p>
          <a:endParaRPr lang="en-US"/>
        </a:p>
      </dgm:t>
    </dgm:pt>
    <dgm:pt modelId="{A210D9B3-C8F8-45AF-9B64-0CB4D3771AFC}">
      <dgm:prSet/>
      <dgm:spPr/>
      <dgm:t>
        <a:bodyPr/>
        <a:lstStyle/>
        <a:p>
          <a:r>
            <a:rPr lang="es-ES"/>
            <a:t>Establecer Jasmine como script test en package.json </a:t>
          </a:r>
          <a:endParaRPr lang="en-US"/>
        </a:p>
      </dgm:t>
    </dgm:pt>
    <dgm:pt modelId="{EF3DAB90-9457-486A-B775-BC1FA26FA7B6}" type="parTrans" cxnId="{B4573C9A-05AE-4F0C-9FDE-21913EC872AC}">
      <dgm:prSet/>
      <dgm:spPr/>
      <dgm:t>
        <a:bodyPr/>
        <a:lstStyle/>
        <a:p>
          <a:endParaRPr lang="en-US"/>
        </a:p>
      </dgm:t>
    </dgm:pt>
    <dgm:pt modelId="{FCA82E42-E442-4F3F-A4E1-665665F88519}" type="sibTrans" cxnId="{B4573C9A-05AE-4F0C-9FDE-21913EC872AC}">
      <dgm:prSet/>
      <dgm:spPr/>
      <dgm:t>
        <a:bodyPr/>
        <a:lstStyle/>
        <a:p>
          <a:endParaRPr lang="en-US"/>
        </a:p>
      </dgm:t>
    </dgm:pt>
    <dgm:pt modelId="{DCCDA676-6E5E-4DA1-B560-634D038483D3}">
      <dgm:prSet/>
      <dgm:spPr/>
      <dgm:t>
        <a:bodyPr/>
        <a:lstStyle/>
        <a:p>
          <a:pPr>
            <a:buFont typeface="+mj-lt"/>
            <a:buAutoNum type="arabicPeriod"/>
          </a:pPr>
          <a:r>
            <a:rPr lang="bin-NG"/>
            <a:t>"scripts": { "test": "jasmine" } </a:t>
          </a:r>
          <a:endParaRPr lang="en-US"/>
        </a:p>
      </dgm:t>
    </dgm:pt>
    <dgm:pt modelId="{769F11A1-5E79-414F-9DE0-44B0015411FF}" type="parTrans" cxnId="{589E5F58-8DE2-4377-89B9-C800F1FA39C3}">
      <dgm:prSet/>
      <dgm:spPr/>
      <dgm:t>
        <a:bodyPr/>
        <a:lstStyle/>
        <a:p>
          <a:endParaRPr lang="en-US"/>
        </a:p>
      </dgm:t>
    </dgm:pt>
    <dgm:pt modelId="{552018AF-74BE-42FA-A964-976A98000337}" type="sibTrans" cxnId="{589E5F58-8DE2-4377-89B9-C800F1FA39C3}">
      <dgm:prSet/>
      <dgm:spPr/>
      <dgm:t>
        <a:bodyPr/>
        <a:lstStyle/>
        <a:p>
          <a:endParaRPr lang="en-US"/>
        </a:p>
      </dgm:t>
    </dgm:pt>
    <dgm:pt modelId="{A9393D5A-89B4-4D8E-82BC-5ECE6507E2A4}">
      <dgm:prSet/>
      <dgm:spPr/>
      <dgm:t>
        <a:bodyPr/>
        <a:lstStyle/>
        <a:p>
          <a:r>
            <a:rPr lang="es-ES"/>
            <a:t>Ejecución de los tests </a:t>
          </a:r>
          <a:endParaRPr lang="en-US"/>
        </a:p>
      </dgm:t>
    </dgm:pt>
    <dgm:pt modelId="{A6F66261-A2D7-4751-98CA-1E2909D3BFAF}" type="parTrans" cxnId="{87504798-892C-4777-A5E3-9B17DD7E6757}">
      <dgm:prSet/>
      <dgm:spPr/>
      <dgm:t>
        <a:bodyPr/>
        <a:lstStyle/>
        <a:p>
          <a:endParaRPr lang="en-US"/>
        </a:p>
      </dgm:t>
    </dgm:pt>
    <dgm:pt modelId="{22E252D3-9B38-4D76-B25A-4D0A6B8CF0A4}" type="sibTrans" cxnId="{87504798-892C-4777-A5E3-9B17DD7E6757}">
      <dgm:prSet/>
      <dgm:spPr/>
      <dgm:t>
        <a:bodyPr/>
        <a:lstStyle/>
        <a:p>
          <a:endParaRPr lang="en-US"/>
        </a:p>
      </dgm:t>
    </dgm:pt>
    <dgm:pt modelId="{38E05AA6-78C9-46D6-8F76-AE566591BAE6}">
      <dgm:prSet/>
      <dgm:spPr/>
      <dgm:t>
        <a:bodyPr/>
        <a:lstStyle/>
        <a:p>
          <a:pPr>
            <a:buNone/>
          </a:pPr>
          <a:r>
            <a:rPr lang="bin-NG"/>
            <a:t>npm test </a:t>
          </a:r>
          <a:endParaRPr lang="en-US"/>
        </a:p>
      </dgm:t>
    </dgm:pt>
    <dgm:pt modelId="{DD23862E-A907-43B5-85BC-7FD69D06734F}" type="parTrans" cxnId="{67AFA5DD-923C-4308-B4F6-1132078EA1A4}">
      <dgm:prSet/>
      <dgm:spPr/>
      <dgm:t>
        <a:bodyPr/>
        <a:lstStyle/>
        <a:p>
          <a:endParaRPr lang="en-US"/>
        </a:p>
      </dgm:t>
    </dgm:pt>
    <dgm:pt modelId="{44A14F22-31A9-4863-9E4D-BDFAAC329D89}" type="sibTrans" cxnId="{67AFA5DD-923C-4308-B4F6-1132078EA1A4}">
      <dgm:prSet/>
      <dgm:spPr/>
      <dgm:t>
        <a:bodyPr/>
        <a:lstStyle/>
        <a:p>
          <a:endParaRPr lang="en-US"/>
        </a:p>
      </dgm:t>
    </dgm:pt>
    <dgm:pt modelId="{A5F71642-F681-4F6E-9E79-158FF1A24736}">
      <dgm:prSet/>
      <dgm:spPr/>
      <dgm:t>
        <a:bodyPr/>
        <a:lstStyle/>
        <a:p>
          <a:pPr>
            <a:buNone/>
          </a:pPr>
          <a:r>
            <a:rPr lang="bin-NG" dirty="0"/>
            <a:t>npm init -y </a:t>
          </a:r>
          <a:endParaRPr lang="es-ES" dirty="0"/>
        </a:p>
      </dgm:t>
    </dgm:pt>
    <dgm:pt modelId="{513F4847-9D2D-4CCC-8CBB-18DF5FF4878B}" type="sibTrans" cxnId="{2038D1C1-DE9C-4B4D-99D0-77CB3D202D31}">
      <dgm:prSet/>
      <dgm:spPr/>
      <dgm:t>
        <a:bodyPr/>
        <a:lstStyle/>
        <a:p>
          <a:endParaRPr lang="es-ES"/>
        </a:p>
      </dgm:t>
    </dgm:pt>
    <dgm:pt modelId="{B10EBB6C-16B2-4C03-9CAC-7CD92E9ACB9F}" type="parTrans" cxnId="{2038D1C1-DE9C-4B4D-99D0-77CB3D202D31}">
      <dgm:prSet/>
      <dgm:spPr/>
      <dgm:t>
        <a:bodyPr/>
        <a:lstStyle/>
        <a:p>
          <a:endParaRPr lang="es-ES"/>
        </a:p>
      </dgm:t>
    </dgm:pt>
    <dgm:pt modelId="{6E8E3AC0-3DB7-47CE-94A2-02D22E9F24DA}" type="pres">
      <dgm:prSet presAssocID="{24C7ABB1-3651-4DB3-8EF2-D88899F40D49}" presName="Name0" presStyleCnt="0">
        <dgm:presLayoutVars>
          <dgm:dir/>
          <dgm:animLvl val="lvl"/>
          <dgm:resizeHandles val="exact"/>
        </dgm:presLayoutVars>
      </dgm:prSet>
      <dgm:spPr/>
    </dgm:pt>
    <dgm:pt modelId="{25FFBE15-9A90-4FD0-A0AA-DFDB05FD0508}" type="pres">
      <dgm:prSet presAssocID="{66739810-F782-4DD0-B1F1-492857EE0600}" presName="linNode" presStyleCnt="0"/>
      <dgm:spPr/>
    </dgm:pt>
    <dgm:pt modelId="{1551CA7F-B5A7-43BC-AB5F-D08C25F7D85D}" type="pres">
      <dgm:prSet presAssocID="{66739810-F782-4DD0-B1F1-492857EE0600}" presName="parentText" presStyleLbl="node1" presStyleIdx="0" presStyleCnt="5">
        <dgm:presLayoutVars>
          <dgm:chMax val="1"/>
          <dgm:bulletEnabled val="1"/>
        </dgm:presLayoutVars>
      </dgm:prSet>
      <dgm:spPr/>
    </dgm:pt>
    <dgm:pt modelId="{743F37EF-6926-46C1-BB4A-AA376F9A907A}" type="pres">
      <dgm:prSet presAssocID="{66739810-F782-4DD0-B1F1-492857EE0600}" presName="descendantText" presStyleLbl="alignAccFollowNode1" presStyleIdx="0" presStyleCnt="5">
        <dgm:presLayoutVars>
          <dgm:bulletEnabled val="1"/>
        </dgm:presLayoutVars>
      </dgm:prSet>
      <dgm:spPr/>
    </dgm:pt>
    <dgm:pt modelId="{A66DB715-570D-4449-AD51-F63A13DC3CBF}" type="pres">
      <dgm:prSet presAssocID="{61E315D4-F8C1-4AFD-8FA0-01F69AC8C026}" presName="sp" presStyleCnt="0"/>
      <dgm:spPr/>
    </dgm:pt>
    <dgm:pt modelId="{4FBBCA0A-A45D-4D64-8B7B-55F2CC247ECC}" type="pres">
      <dgm:prSet presAssocID="{5AF6E698-501B-4D07-B304-EF012C8494EA}" presName="linNode" presStyleCnt="0"/>
      <dgm:spPr/>
    </dgm:pt>
    <dgm:pt modelId="{FFBB4BD1-4527-41C0-BF75-5C430D97030A}" type="pres">
      <dgm:prSet presAssocID="{5AF6E698-501B-4D07-B304-EF012C8494EA}" presName="parentText" presStyleLbl="node1" presStyleIdx="1" presStyleCnt="5">
        <dgm:presLayoutVars>
          <dgm:chMax val="1"/>
          <dgm:bulletEnabled val="1"/>
        </dgm:presLayoutVars>
      </dgm:prSet>
      <dgm:spPr/>
    </dgm:pt>
    <dgm:pt modelId="{B1AD913E-0CA0-42E5-A720-EF4BA0F41CB8}" type="pres">
      <dgm:prSet presAssocID="{5AF6E698-501B-4D07-B304-EF012C8494EA}" presName="descendantText" presStyleLbl="alignAccFollowNode1" presStyleIdx="1" presStyleCnt="5">
        <dgm:presLayoutVars>
          <dgm:bulletEnabled val="1"/>
        </dgm:presLayoutVars>
      </dgm:prSet>
      <dgm:spPr/>
    </dgm:pt>
    <dgm:pt modelId="{AE6D2C06-44AC-4F45-B17C-D5AF86D41651}" type="pres">
      <dgm:prSet presAssocID="{9A4DEA86-D2D2-476B-81BA-88B93CC1CAA6}" presName="sp" presStyleCnt="0"/>
      <dgm:spPr/>
    </dgm:pt>
    <dgm:pt modelId="{3D1717E3-60A2-4811-AFF2-B77266F908B0}" type="pres">
      <dgm:prSet presAssocID="{D5B2AA06-7F7B-44FC-A6BF-3895CBB100D0}" presName="linNode" presStyleCnt="0"/>
      <dgm:spPr/>
    </dgm:pt>
    <dgm:pt modelId="{733A4C23-2C96-43B0-8995-C68A58476034}" type="pres">
      <dgm:prSet presAssocID="{D5B2AA06-7F7B-44FC-A6BF-3895CBB100D0}" presName="parentText" presStyleLbl="node1" presStyleIdx="2" presStyleCnt="5">
        <dgm:presLayoutVars>
          <dgm:chMax val="1"/>
          <dgm:bulletEnabled val="1"/>
        </dgm:presLayoutVars>
      </dgm:prSet>
      <dgm:spPr/>
    </dgm:pt>
    <dgm:pt modelId="{81461CF7-FCF9-45A1-8001-2F3FC96D366B}" type="pres">
      <dgm:prSet presAssocID="{D5B2AA06-7F7B-44FC-A6BF-3895CBB100D0}" presName="descendantText" presStyleLbl="alignAccFollowNode1" presStyleIdx="2" presStyleCnt="5">
        <dgm:presLayoutVars>
          <dgm:bulletEnabled val="1"/>
        </dgm:presLayoutVars>
      </dgm:prSet>
      <dgm:spPr/>
    </dgm:pt>
    <dgm:pt modelId="{10A0E00D-2642-4A46-B864-86334C414CB3}" type="pres">
      <dgm:prSet presAssocID="{958DF34A-392E-4568-AC08-C574F8BE0A7E}" presName="sp" presStyleCnt="0"/>
      <dgm:spPr/>
    </dgm:pt>
    <dgm:pt modelId="{4A7D44AF-E9EB-404B-9E7D-33C17C699AFF}" type="pres">
      <dgm:prSet presAssocID="{A210D9B3-C8F8-45AF-9B64-0CB4D3771AFC}" presName="linNode" presStyleCnt="0"/>
      <dgm:spPr/>
    </dgm:pt>
    <dgm:pt modelId="{B9762DB2-6069-4279-8718-7177192DC431}" type="pres">
      <dgm:prSet presAssocID="{A210D9B3-C8F8-45AF-9B64-0CB4D3771AFC}" presName="parentText" presStyleLbl="node1" presStyleIdx="3" presStyleCnt="5">
        <dgm:presLayoutVars>
          <dgm:chMax val="1"/>
          <dgm:bulletEnabled val="1"/>
        </dgm:presLayoutVars>
      </dgm:prSet>
      <dgm:spPr/>
    </dgm:pt>
    <dgm:pt modelId="{9C8C9CF7-CCD2-4791-A700-6AC36D998648}" type="pres">
      <dgm:prSet presAssocID="{A210D9B3-C8F8-45AF-9B64-0CB4D3771AFC}" presName="descendantText" presStyleLbl="alignAccFollowNode1" presStyleIdx="3" presStyleCnt="5">
        <dgm:presLayoutVars>
          <dgm:bulletEnabled val="1"/>
        </dgm:presLayoutVars>
      </dgm:prSet>
      <dgm:spPr/>
    </dgm:pt>
    <dgm:pt modelId="{DE036236-B74D-4CFD-B809-FD086F7B8A28}" type="pres">
      <dgm:prSet presAssocID="{FCA82E42-E442-4F3F-A4E1-665665F88519}" presName="sp" presStyleCnt="0"/>
      <dgm:spPr/>
    </dgm:pt>
    <dgm:pt modelId="{9CAFD84C-CF31-4BB2-B847-B5C92E9D5F9E}" type="pres">
      <dgm:prSet presAssocID="{A9393D5A-89B4-4D8E-82BC-5ECE6507E2A4}" presName="linNode" presStyleCnt="0"/>
      <dgm:spPr/>
    </dgm:pt>
    <dgm:pt modelId="{06E18DE4-EA22-4AA6-B657-C8332FADB27B}" type="pres">
      <dgm:prSet presAssocID="{A9393D5A-89B4-4D8E-82BC-5ECE6507E2A4}" presName="parentText" presStyleLbl="node1" presStyleIdx="4" presStyleCnt="5">
        <dgm:presLayoutVars>
          <dgm:chMax val="1"/>
          <dgm:bulletEnabled val="1"/>
        </dgm:presLayoutVars>
      </dgm:prSet>
      <dgm:spPr/>
    </dgm:pt>
    <dgm:pt modelId="{39DA5EED-563D-4DE0-9827-89374B559814}" type="pres">
      <dgm:prSet presAssocID="{A9393D5A-89B4-4D8E-82BC-5ECE6507E2A4}" presName="descendantText" presStyleLbl="alignAccFollowNode1" presStyleIdx="4" presStyleCnt="5">
        <dgm:presLayoutVars>
          <dgm:bulletEnabled val="1"/>
        </dgm:presLayoutVars>
      </dgm:prSet>
      <dgm:spPr/>
    </dgm:pt>
  </dgm:ptLst>
  <dgm:cxnLst>
    <dgm:cxn modelId="{AFFEE302-38A7-4068-849A-6B680E0C7525}" srcId="{24C7ABB1-3651-4DB3-8EF2-D88899F40D49}" destId="{5AF6E698-501B-4D07-B304-EF012C8494EA}" srcOrd="1" destOrd="0" parTransId="{1C2381DB-D396-4434-A7AC-ECE23EC82EA7}" sibTransId="{9A4DEA86-D2D2-476B-81BA-88B93CC1CAA6}"/>
    <dgm:cxn modelId="{FBFBE705-66B8-464E-BB5B-326F735659D2}" type="presOf" srcId="{24C7ABB1-3651-4DB3-8EF2-D88899F40D49}" destId="{6E8E3AC0-3DB7-47CE-94A2-02D22E9F24DA}" srcOrd="0" destOrd="0" presId="urn:microsoft.com/office/officeart/2005/8/layout/vList5"/>
    <dgm:cxn modelId="{FE406107-C59C-462A-80F8-126A2D03BF49}" srcId="{24C7ABB1-3651-4DB3-8EF2-D88899F40D49}" destId="{D5B2AA06-7F7B-44FC-A6BF-3895CBB100D0}" srcOrd="2" destOrd="0" parTransId="{85A6EEA7-5F29-4DCD-9EC5-3E360ACB53BD}" sibTransId="{958DF34A-392E-4568-AC08-C574F8BE0A7E}"/>
    <dgm:cxn modelId="{5FFA1909-B884-4D02-BAE2-263D9E6F606A}" srcId="{24C7ABB1-3651-4DB3-8EF2-D88899F40D49}" destId="{66739810-F782-4DD0-B1F1-492857EE0600}" srcOrd="0" destOrd="0" parTransId="{E6842B30-C94E-4C1E-8824-6619F383C814}" sibTransId="{61E315D4-F8C1-4AFD-8FA0-01F69AC8C026}"/>
    <dgm:cxn modelId="{D6F6590F-FD44-4217-95A9-8866608B6224}" type="presOf" srcId="{335B9A33-77EE-4461-930E-0BE5B2805F96}" destId="{B1AD913E-0CA0-42E5-A720-EF4BA0F41CB8}" srcOrd="0" destOrd="0" presId="urn:microsoft.com/office/officeart/2005/8/layout/vList5"/>
    <dgm:cxn modelId="{ECA3DB11-3BDD-443E-990B-305911875FC4}" type="presOf" srcId="{A9393D5A-89B4-4D8E-82BC-5ECE6507E2A4}" destId="{06E18DE4-EA22-4AA6-B657-C8332FADB27B}" srcOrd="0" destOrd="0" presId="urn:microsoft.com/office/officeart/2005/8/layout/vList5"/>
    <dgm:cxn modelId="{3DFE8D16-A197-4A3D-BB48-330F09F0C945}" type="presOf" srcId="{38E05AA6-78C9-46D6-8F76-AE566591BAE6}" destId="{39DA5EED-563D-4DE0-9827-89374B559814}" srcOrd="0" destOrd="0" presId="urn:microsoft.com/office/officeart/2005/8/layout/vList5"/>
    <dgm:cxn modelId="{676F661E-52A4-41EC-90D2-81E7C258F28D}" type="presOf" srcId="{913992D4-9EB7-4793-86A4-C211D1340A94}" destId="{81461CF7-FCF9-45A1-8001-2F3FC96D366B}" srcOrd="0" destOrd="0" presId="urn:microsoft.com/office/officeart/2005/8/layout/vList5"/>
    <dgm:cxn modelId="{3676793D-5E6C-48CC-B17A-68B330AA33A8}" type="presOf" srcId="{A210D9B3-C8F8-45AF-9B64-0CB4D3771AFC}" destId="{B9762DB2-6069-4279-8718-7177192DC431}" srcOrd="0" destOrd="0" presId="urn:microsoft.com/office/officeart/2005/8/layout/vList5"/>
    <dgm:cxn modelId="{FE026B48-2E80-4732-9D33-F9A4D92F7B73}" srcId="{D5B2AA06-7F7B-44FC-A6BF-3895CBB100D0}" destId="{913992D4-9EB7-4793-86A4-C211D1340A94}" srcOrd="0" destOrd="0" parTransId="{5B634E9F-B8F9-4525-BE60-059E04B66C12}" sibTransId="{41A3ED5D-516C-4478-9901-E3ED83D915A9}"/>
    <dgm:cxn modelId="{589E5F58-8DE2-4377-89B9-C800F1FA39C3}" srcId="{A210D9B3-C8F8-45AF-9B64-0CB4D3771AFC}" destId="{DCCDA676-6E5E-4DA1-B560-634D038483D3}" srcOrd="0" destOrd="0" parTransId="{769F11A1-5E79-414F-9DE0-44B0015411FF}" sibTransId="{552018AF-74BE-42FA-A964-976A98000337}"/>
    <dgm:cxn modelId="{87504798-892C-4777-A5E3-9B17DD7E6757}" srcId="{24C7ABB1-3651-4DB3-8EF2-D88899F40D49}" destId="{A9393D5A-89B4-4D8E-82BC-5ECE6507E2A4}" srcOrd="4" destOrd="0" parTransId="{A6F66261-A2D7-4751-98CA-1E2909D3BFAF}" sibTransId="{22E252D3-9B38-4D76-B25A-4D0A6B8CF0A4}"/>
    <dgm:cxn modelId="{B4573C9A-05AE-4F0C-9FDE-21913EC872AC}" srcId="{24C7ABB1-3651-4DB3-8EF2-D88899F40D49}" destId="{A210D9B3-C8F8-45AF-9B64-0CB4D3771AFC}" srcOrd="3" destOrd="0" parTransId="{EF3DAB90-9457-486A-B775-BC1FA26FA7B6}" sibTransId="{FCA82E42-E442-4F3F-A4E1-665665F88519}"/>
    <dgm:cxn modelId="{10F0839C-8636-4A5E-A0DF-1602760A12C7}" type="presOf" srcId="{DCCDA676-6E5E-4DA1-B560-634D038483D3}" destId="{9C8C9CF7-CCD2-4791-A700-6AC36D998648}" srcOrd="0" destOrd="0" presId="urn:microsoft.com/office/officeart/2005/8/layout/vList5"/>
    <dgm:cxn modelId="{AEB3AAB0-05A6-4230-B7D7-762C46F80051}" type="presOf" srcId="{66739810-F782-4DD0-B1F1-492857EE0600}" destId="{1551CA7F-B5A7-43BC-AB5F-D08C25F7D85D}" srcOrd="0" destOrd="0" presId="urn:microsoft.com/office/officeart/2005/8/layout/vList5"/>
    <dgm:cxn modelId="{323556B2-2BF3-4C4F-A281-C828544C1300}" type="presOf" srcId="{5AF6E698-501B-4D07-B304-EF012C8494EA}" destId="{FFBB4BD1-4527-41C0-BF75-5C430D97030A}" srcOrd="0" destOrd="0" presId="urn:microsoft.com/office/officeart/2005/8/layout/vList5"/>
    <dgm:cxn modelId="{6E8DF9B6-2CD4-46F7-8DBB-6188CAE1E356}" type="presOf" srcId="{A5F71642-F681-4F6E-9E79-158FF1A24736}" destId="{743F37EF-6926-46C1-BB4A-AA376F9A907A}" srcOrd="0" destOrd="0" presId="urn:microsoft.com/office/officeart/2005/8/layout/vList5"/>
    <dgm:cxn modelId="{2038D1C1-DE9C-4B4D-99D0-77CB3D202D31}" srcId="{66739810-F782-4DD0-B1F1-492857EE0600}" destId="{A5F71642-F681-4F6E-9E79-158FF1A24736}" srcOrd="0" destOrd="0" parTransId="{B10EBB6C-16B2-4C03-9CAC-7CD92E9ACB9F}" sibTransId="{513F4847-9D2D-4CCC-8CBB-18DF5FF4878B}"/>
    <dgm:cxn modelId="{227737C8-6E03-4C03-9AFE-FE8C5C6040BE}" srcId="{5AF6E698-501B-4D07-B304-EF012C8494EA}" destId="{335B9A33-77EE-4461-930E-0BE5B2805F96}" srcOrd="0" destOrd="0" parTransId="{56A85C63-A316-40CE-A46A-4ECD277DBA95}" sibTransId="{73455758-E7CF-432A-A772-7CF90DC5E9CB}"/>
    <dgm:cxn modelId="{67AFA5DD-923C-4308-B4F6-1132078EA1A4}" srcId="{A9393D5A-89B4-4D8E-82BC-5ECE6507E2A4}" destId="{38E05AA6-78C9-46D6-8F76-AE566591BAE6}" srcOrd="0" destOrd="0" parTransId="{DD23862E-A907-43B5-85BC-7FD69D06734F}" sibTransId="{44A14F22-31A9-4863-9E4D-BDFAAC329D89}"/>
    <dgm:cxn modelId="{7191E6F7-A4BB-41C6-8A5F-80F3B4B0B21F}" type="presOf" srcId="{D5B2AA06-7F7B-44FC-A6BF-3895CBB100D0}" destId="{733A4C23-2C96-43B0-8995-C68A58476034}" srcOrd="0" destOrd="0" presId="urn:microsoft.com/office/officeart/2005/8/layout/vList5"/>
    <dgm:cxn modelId="{E12A1D6D-79FD-42D3-9B75-49EC46CA9557}" type="presParOf" srcId="{6E8E3AC0-3DB7-47CE-94A2-02D22E9F24DA}" destId="{25FFBE15-9A90-4FD0-A0AA-DFDB05FD0508}" srcOrd="0" destOrd="0" presId="urn:microsoft.com/office/officeart/2005/8/layout/vList5"/>
    <dgm:cxn modelId="{C1919FE7-848D-48D6-903B-95CDA00B19FA}" type="presParOf" srcId="{25FFBE15-9A90-4FD0-A0AA-DFDB05FD0508}" destId="{1551CA7F-B5A7-43BC-AB5F-D08C25F7D85D}" srcOrd="0" destOrd="0" presId="urn:microsoft.com/office/officeart/2005/8/layout/vList5"/>
    <dgm:cxn modelId="{82392DF1-BD35-4E11-AF24-38EB1BFDAC06}" type="presParOf" srcId="{25FFBE15-9A90-4FD0-A0AA-DFDB05FD0508}" destId="{743F37EF-6926-46C1-BB4A-AA376F9A907A}" srcOrd="1" destOrd="0" presId="urn:microsoft.com/office/officeart/2005/8/layout/vList5"/>
    <dgm:cxn modelId="{A0EDACD5-C8E7-420F-9212-CD6F9ECA4AB0}" type="presParOf" srcId="{6E8E3AC0-3DB7-47CE-94A2-02D22E9F24DA}" destId="{A66DB715-570D-4449-AD51-F63A13DC3CBF}" srcOrd="1" destOrd="0" presId="urn:microsoft.com/office/officeart/2005/8/layout/vList5"/>
    <dgm:cxn modelId="{1CFEE511-46F0-475F-8F00-C7FF6D27A1AA}" type="presParOf" srcId="{6E8E3AC0-3DB7-47CE-94A2-02D22E9F24DA}" destId="{4FBBCA0A-A45D-4D64-8B7B-55F2CC247ECC}" srcOrd="2" destOrd="0" presId="urn:microsoft.com/office/officeart/2005/8/layout/vList5"/>
    <dgm:cxn modelId="{CDB90709-D139-4033-BBE8-26AEB5B36544}" type="presParOf" srcId="{4FBBCA0A-A45D-4D64-8B7B-55F2CC247ECC}" destId="{FFBB4BD1-4527-41C0-BF75-5C430D97030A}" srcOrd="0" destOrd="0" presId="urn:microsoft.com/office/officeart/2005/8/layout/vList5"/>
    <dgm:cxn modelId="{394519DC-3BBD-4919-B52B-1609E3BA187B}" type="presParOf" srcId="{4FBBCA0A-A45D-4D64-8B7B-55F2CC247ECC}" destId="{B1AD913E-0CA0-42E5-A720-EF4BA0F41CB8}" srcOrd="1" destOrd="0" presId="urn:microsoft.com/office/officeart/2005/8/layout/vList5"/>
    <dgm:cxn modelId="{EBBEAD6A-9D88-4800-8865-249389EF1075}" type="presParOf" srcId="{6E8E3AC0-3DB7-47CE-94A2-02D22E9F24DA}" destId="{AE6D2C06-44AC-4F45-B17C-D5AF86D41651}" srcOrd="3" destOrd="0" presId="urn:microsoft.com/office/officeart/2005/8/layout/vList5"/>
    <dgm:cxn modelId="{EF64948F-D5ED-4374-8747-AE382CC51F71}" type="presParOf" srcId="{6E8E3AC0-3DB7-47CE-94A2-02D22E9F24DA}" destId="{3D1717E3-60A2-4811-AFF2-B77266F908B0}" srcOrd="4" destOrd="0" presId="urn:microsoft.com/office/officeart/2005/8/layout/vList5"/>
    <dgm:cxn modelId="{2A035C97-483F-4B0E-966D-1202470E9453}" type="presParOf" srcId="{3D1717E3-60A2-4811-AFF2-B77266F908B0}" destId="{733A4C23-2C96-43B0-8995-C68A58476034}" srcOrd="0" destOrd="0" presId="urn:microsoft.com/office/officeart/2005/8/layout/vList5"/>
    <dgm:cxn modelId="{CE47E88B-EE5B-40C3-9ECA-65E319B76CF7}" type="presParOf" srcId="{3D1717E3-60A2-4811-AFF2-B77266F908B0}" destId="{81461CF7-FCF9-45A1-8001-2F3FC96D366B}" srcOrd="1" destOrd="0" presId="urn:microsoft.com/office/officeart/2005/8/layout/vList5"/>
    <dgm:cxn modelId="{FD1EF382-340D-4EB8-A6C2-14E6B92E4A98}" type="presParOf" srcId="{6E8E3AC0-3DB7-47CE-94A2-02D22E9F24DA}" destId="{10A0E00D-2642-4A46-B864-86334C414CB3}" srcOrd="5" destOrd="0" presId="urn:microsoft.com/office/officeart/2005/8/layout/vList5"/>
    <dgm:cxn modelId="{7528623F-70F0-4B4D-950B-9196DB71AEC7}" type="presParOf" srcId="{6E8E3AC0-3DB7-47CE-94A2-02D22E9F24DA}" destId="{4A7D44AF-E9EB-404B-9E7D-33C17C699AFF}" srcOrd="6" destOrd="0" presId="urn:microsoft.com/office/officeart/2005/8/layout/vList5"/>
    <dgm:cxn modelId="{9B195D2D-DCA0-45CF-8545-7CB04B2423C4}" type="presParOf" srcId="{4A7D44AF-E9EB-404B-9E7D-33C17C699AFF}" destId="{B9762DB2-6069-4279-8718-7177192DC431}" srcOrd="0" destOrd="0" presId="urn:microsoft.com/office/officeart/2005/8/layout/vList5"/>
    <dgm:cxn modelId="{5E74A348-F970-4D8C-BBD2-DCDA6AE0F527}" type="presParOf" srcId="{4A7D44AF-E9EB-404B-9E7D-33C17C699AFF}" destId="{9C8C9CF7-CCD2-4791-A700-6AC36D998648}" srcOrd="1" destOrd="0" presId="urn:microsoft.com/office/officeart/2005/8/layout/vList5"/>
    <dgm:cxn modelId="{DB53256F-01FA-4791-9E7A-7E3C42607FFD}" type="presParOf" srcId="{6E8E3AC0-3DB7-47CE-94A2-02D22E9F24DA}" destId="{DE036236-B74D-4CFD-B809-FD086F7B8A28}" srcOrd="7" destOrd="0" presId="urn:microsoft.com/office/officeart/2005/8/layout/vList5"/>
    <dgm:cxn modelId="{BD800BC4-D373-42F8-9453-E3151F8AC9EA}" type="presParOf" srcId="{6E8E3AC0-3DB7-47CE-94A2-02D22E9F24DA}" destId="{9CAFD84C-CF31-4BB2-B847-B5C92E9D5F9E}" srcOrd="8" destOrd="0" presId="urn:microsoft.com/office/officeart/2005/8/layout/vList5"/>
    <dgm:cxn modelId="{F052DBD2-1FEB-46F5-A009-345517110726}" type="presParOf" srcId="{9CAFD84C-CF31-4BB2-B847-B5C92E9D5F9E}" destId="{06E18DE4-EA22-4AA6-B657-C8332FADB27B}" srcOrd="0" destOrd="0" presId="urn:microsoft.com/office/officeart/2005/8/layout/vList5"/>
    <dgm:cxn modelId="{E8337499-3592-42B4-BE80-8EB708977124}" type="presParOf" srcId="{9CAFD84C-CF31-4BB2-B847-B5C92E9D5F9E}" destId="{39DA5EED-563D-4DE0-9827-89374B55981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882965-653A-4C0F-821A-AD2BFA565F8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437CA-26A4-44E6-B30D-5AF6B18EDB9C}">
      <dgm:prSet custT="1"/>
      <dgm:spPr/>
      <dgm:t>
        <a:bodyPr/>
        <a:lstStyle/>
        <a:p>
          <a:r>
            <a:rPr lang="bin-NG" sz="1800" noProof="0" dirty="0"/>
            <a:t>beforeAll</a:t>
          </a:r>
          <a:r>
            <a:rPr lang="es-ES" sz="1800" dirty="0"/>
            <a:t> -&gt; elementos de configuración del conjunto de toda la suite </a:t>
          </a:r>
          <a:endParaRPr lang="en-US" sz="1800" dirty="0"/>
        </a:p>
      </dgm:t>
    </dgm:pt>
    <dgm:pt modelId="{08C3BB2A-72E4-40CC-8D67-C35490BD94BB}" type="parTrans" cxnId="{60D7E02D-C8B9-4CB2-B638-805D9CD10D13}">
      <dgm:prSet/>
      <dgm:spPr/>
      <dgm:t>
        <a:bodyPr/>
        <a:lstStyle/>
        <a:p>
          <a:endParaRPr lang="en-US" sz="1800"/>
        </a:p>
      </dgm:t>
    </dgm:pt>
    <dgm:pt modelId="{8944594D-648F-4747-A70C-8855ED45D7FB}" type="sibTrans" cxnId="{60D7E02D-C8B9-4CB2-B638-805D9CD10D13}">
      <dgm:prSet/>
      <dgm:spPr/>
      <dgm:t>
        <a:bodyPr/>
        <a:lstStyle/>
        <a:p>
          <a:endParaRPr lang="en-US" sz="1800"/>
        </a:p>
      </dgm:t>
    </dgm:pt>
    <dgm:pt modelId="{9A9D18A0-008C-4F66-ACA6-0B9B54D25E1B}">
      <dgm:prSet custT="1"/>
      <dgm:spPr/>
      <dgm:t>
        <a:bodyPr/>
        <a:lstStyle/>
        <a:p>
          <a:r>
            <a:rPr lang="bin-NG" sz="1800" noProof="0" dirty="0"/>
            <a:t>beforeEach</a:t>
          </a:r>
          <a:r>
            <a:rPr lang="es-ES" sz="1800" dirty="0"/>
            <a:t> -&gt; elementos  de configuración reseteados antes de cada especulación </a:t>
          </a:r>
          <a:endParaRPr lang="en-US" sz="1800" dirty="0"/>
        </a:p>
      </dgm:t>
    </dgm:pt>
    <dgm:pt modelId="{0DA72D9E-104F-42BB-B6DC-53A768D6972F}" type="parTrans" cxnId="{A8393233-0BD6-43B7-B7AB-241C5F999C20}">
      <dgm:prSet/>
      <dgm:spPr/>
      <dgm:t>
        <a:bodyPr/>
        <a:lstStyle/>
        <a:p>
          <a:endParaRPr lang="en-US" sz="1800"/>
        </a:p>
      </dgm:t>
    </dgm:pt>
    <dgm:pt modelId="{F87C8936-F309-4F0C-A3FA-3C78A74C2647}" type="sibTrans" cxnId="{A8393233-0BD6-43B7-B7AB-241C5F999C20}">
      <dgm:prSet/>
      <dgm:spPr/>
      <dgm:t>
        <a:bodyPr/>
        <a:lstStyle/>
        <a:p>
          <a:endParaRPr lang="en-US" sz="1800"/>
        </a:p>
      </dgm:t>
    </dgm:pt>
    <dgm:pt modelId="{ED09EC62-A6C5-4A70-A71B-FA337A2092E8}">
      <dgm:prSet custT="1"/>
      <dgm:spPr/>
      <dgm:t>
        <a:bodyPr/>
        <a:lstStyle/>
        <a:p>
          <a:r>
            <a:rPr lang="bin-NG" sz="1800" noProof="0" dirty="0"/>
            <a:t>afterEach</a:t>
          </a:r>
          <a:r>
            <a:rPr lang="es-ES" sz="1800" dirty="0"/>
            <a:t> -&gt; elementos de estado que se recuperan después de cada especulación </a:t>
          </a:r>
          <a:endParaRPr lang="en-US" sz="1800" dirty="0"/>
        </a:p>
      </dgm:t>
    </dgm:pt>
    <dgm:pt modelId="{7C370149-7A00-4CD1-BF27-4E0AAC91031F}" type="parTrans" cxnId="{CE513C10-8964-4D95-B96C-C8839AF95446}">
      <dgm:prSet/>
      <dgm:spPr/>
      <dgm:t>
        <a:bodyPr/>
        <a:lstStyle/>
        <a:p>
          <a:endParaRPr lang="en-US" sz="1800"/>
        </a:p>
      </dgm:t>
    </dgm:pt>
    <dgm:pt modelId="{2E5955E8-D031-454B-8AE2-1D6DF7AD13CF}" type="sibTrans" cxnId="{CE513C10-8964-4D95-B96C-C8839AF95446}">
      <dgm:prSet/>
      <dgm:spPr/>
      <dgm:t>
        <a:bodyPr/>
        <a:lstStyle/>
        <a:p>
          <a:endParaRPr lang="en-US" sz="1800"/>
        </a:p>
      </dgm:t>
    </dgm:pt>
    <dgm:pt modelId="{60206A49-DCDD-44FD-886F-AC7EA9D021C1}">
      <dgm:prSet custT="1"/>
      <dgm:spPr/>
      <dgm:t>
        <a:bodyPr/>
        <a:lstStyle/>
        <a:p>
          <a:r>
            <a:rPr lang="bin-NG" sz="1800" noProof="0" dirty="0"/>
            <a:t>afterAll</a:t>
          </a:r>
          <a:r>
            <a:rPr lang="es-ES" sz="1800" dirty="0"/>
            <a:t> -&gt; elementos de estado que se recuperan después de toda la suite </a:t>
          </a:r>
          <a:endParaRPr lang="en-US" sz="1800" dirty="0"/>
        </a:p>
      </dgm:t>
    </dgm:pt>
    <dgm:pt modelId="{570FC619-FC55-434E-AB3F-A42F2BD8E109}" type="parTrans" cxnId="{4BBB7D24-B6E0-449F-8099-AA602CD88933}">
      <dgm:prSet/>
      <dgm:spPr/>
      <dgm:t>
        <a:bodyPr/>
        <a:lstStyle/>
        <a:p>
          <a:endParaRPr lang="en-US" sz="1800"/>
        </a:p>
      </dgm:t>
    </dgm:pt>
    <dgm:pt modelId="{81423D64-8FA6-48BC-B732-3008D35D06EF}" type="sibTrans" cxnId="{4BBB7D24-B6E0-449F-8099-AA602CD88933}">
      <dgm:prSet/>
      <dgm:spPr/>
      <dgm:t>
        <a:bodyPr/>
        <a:lstStyle/>
        <a:p>
          <a:endParaRPr lang="en-US" sz="1800"/>
        </a:p>
      </dgm:t>
    </dgm:pt>
    <dgm:pt modelId="{338D96C4-246A-4164-9A59-8F161F29F2EE}" type="pres">
      <dgm:prSet presAssocID="{FA882965-653A-4C0F-821A-AD2BFA565F8B}" presName="root" presStyleCnt="0">
        <dgm:presLayoutVars>
          <dgm:dir/>
          <dgm:resizeHandles val="exact"/>
        </dgm:presLayoutVars>
      </dgm:prSet>
      <dgm:spPr/>
    </dgm:pt>
    <dgm:pt modelId="{92F90FC6-3F1F-4C3E-97CB-061DCF44BE97}" type="pres">
      <dgm:prSet presAssocID="{FA882965-653A-4C0F-821A-AD2BFA565F8B}" presName="container" presStyleCnt="0">
        <dgm:presLayoutVars>
          <dgm:dir/>
          <dgm:resizeHandles val="exact"/>
        </dgm:presLayoutVars>
      </dgm:prSet>
      <dgm:spPr/>
    </dgm:pt>
    <dgm:pt modelId="{8BD4F20B-D672-4661-A883-1B1817569525}" type="pres">
      <dgm:prSet presAssocID="{6CA437CA-26A4-44E6-B30D-5AF6B18EDB9C}" presName="compNode" presStyleCnt="0"/>
      <dgm:spPr/>
    </dgm:pt>
    <dgm:pt modelId="{FEB716B2-3608-4D7F-A170-99A4255AFE9C}" type="pres">
      <dgm:prSet presAssocID="{6CA437CA-26A4-44E6-B30D-5AF6B18EDB9C}" presName="iconBgRect" presStyleLbl="bgShp" presStyleIdx="0" presStyleCnt="4"/>
      <dgm:spPr/>
    </dgm:pt>
    <dgm:pt modelId="{AEABA467-B2A9-43D8-B65C-23E2D81B612F}" type="pres">
      <dgm:prSet presAssocID="{6CA437CA-26A4-44E6-B30D-5AF6B18EDB9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058F984-6555-4EAD-9833-56164A37B0D3}" type="pres">
      <dgm:prSet presAssocID="{6CA437CA-26A4-44E6-B30D-5AF6B18EDB9C}" presName="spaceRect" presStyleCnt="0"/>
      <dgm:spPr/>
    </dgm:pt>
    <dgm:pt modelId="{7853605C-6D31-4525-B74F-E8BD399019A3}" type="pres">
      <dgm:prSet presAssocID="{6CA437CA-26A4-44E6-B30D-5AF6B18EDB9C}" presName="textRect" presStyleLbl="revTx" presStyleIdx="0" presStyleCnt="4">
        <dgm:presLayoutVars>
          <dgm:chMax val="1"/>
          <dgm:chPref val="1"/>
        </dgm:presLayoutVars>
      </dgm:prSet>
      <dgm:spPr/>
    </dgm:pt>
    <dgm:pt modelId="{0C761D77-8148-41A7-B9FA-A50A2BCF68F7}" type="pres">
      <dgm:prSet presAssocID="{8944594D-648F-4747-A70C-8855ED45D7FB}" presName="sibTrans" presStyleLbl="sibTrans2D1" presStyleIdx="0" presStyleCnt="0"/>
      <dgm:spPr/>
    </dgm:pt>
    <dgm:pt modelId="{386CFC24-801B-473D-9421-A982A9210F9F}" type="pres">
      <dgm:prSet presAssocID="{9A9D18A0-008C-4F66-ACA6-0B9B54D25E1B}" presName="compNode" presStyleCnt="0"/>
      <dgm:spPr/>
    </dgm:pt>
    <dgm:pt modelId="{30E95C0F-4072-4DED-9E9F-048090A7071B}" type="pres">
      <dgm:prSet presAssocID="{9A9D18A0-008C-4F66-ACA6-0B9B54D25E1B}" presName="iconBgRect" presStyleLbl="bgShp" presStyleIdx="1" presStyleCnt="4"/>
      <dgm:spPr/>
    </dgm:pt>
    <dgm:pt modelId="{C2B80577-49F4-4C0B-9371-C03908724DE7}" type="pres">
      <dgm:prSet presAssocID="{9A9D18A0-008C-4F66-ACA6-0B9B54D25E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51ED8197-D9CC-4019-A598-5BE2AD286396}" type="pres">
      <dgm:prSet presAssocID="{9A9D18A0-008C-4F66-ACA6-0B9B54D25E1B}" presName="spaceRect" presStyleCnt="0"/>
      <dgm:spPr/>
    </dgm:pt>
    <dgm:pt modelId="{EB9BCD7A-1DE4-4ECA-8239-45DE39D62294}" type="pres">
      <dgm:prSet presAssocID="{9A9D18A0-008C-4F66-ACA6-0B9B54D25E1B}" presName="textRect" presStyleLbl="revTx" presStyleIdx="1" presStyleCnt="4">
        <dgm:presLayoutVars>
          <dgm:chMax val="1"/>
          <dgm:chPref val="1"/>
        </dgm:presLayoutVars>
      </dgm:prSet>
      <dgm:spPr/>
    </dgm:pt>
    <dgm:pt modelId="{3BA2875F-BB02-4A36-ACBE-C692EF75DBA0}" type="pres">
      <dgm:prSet presAssocID="{F87C8936-F309-4F0C-A3FA-3C78A74C2647}" presName="sibTrans" presStyleLbl="sibTrans2D1" presStyleIdx="0" presStyleCnt="0"/>
      <dgm:spPr/>
    </dgm:pt>
    <dgm:pt modelId="{89F252F6-9A9D-4810-9A1B-F27FC6E9B612}" type="pres">
      <dgm:prSet presAssocID="{ED09EC62-A6C5-4A70-A71B-FA337A2092E8}" presName="compNode" presStyleCnt="0"/>
      <dgm:spPr/>
    </dgm:pt>
    <dgm:pt modelId="{1E1DB479-BF0D-470B-B587-9FC64D5CF66C}" type="pres">
      <dgm:prSet presAssocID="{ED09EC62-A6C5-4A70-A71B-FA337A2092E8}" presName="iconBgRect" presStyleLbl="bgShp" presStyleIdx="2" presStyleCnt="4"/>
      <dgm:spPr/>
    </dgm:pt>
    <dgm:pt modelId="{61C4975A-3641-48C4-9EF0-BEABC641234C}" type="pres">
      <dgm:prSet presAssocID="{ED09EC62-A6C5-4A70-A71B-FA337A2092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FA8DECF5-4A9C-4731-9179-46FD8393EA10}" type="pres">
      <dgm:prSet presAssocID="{ED09EC62-A6C5-4A70-A71B-FA337A2092E8}" presName="spaceRect" presStyleCnt="0"/>
      <dgm:spPr/>
    </dgm:pt>
    <dgm:pt modelId="{A94348B7-2044-4931-8BA1-150E51E15AEA}" type="pres">
      <dgm:prSet presAssocID="{ED09EC62-A6C5-4A70-A71B-FA337A2092E8}" presName="textRect" presStyleLbl="revTx" presStyleIdx="2" presStyleCnt="4">
        <dgm:presLayoutVars>
          <dgm:chMax val="1"/>
          <dgm:chPref val="1"/>
        </dgm:presLayoutVars>
      </dgm:prSet>
      <dgm:spPr/>
    </dgm:pt>
    <dgm:pt modelId="{BE0F6B03-3F47-4535-8A29-38F35FECFCEA}" type="pres">
      <dgm:prSet presAssocID="{2E5955E8-D031-454B-8AE2-1D6DF7AD13CF}" presName="sibTrans" presStyleLbl="sibTrans2D1" presStyleIdx="0" presStyleCnt="0"/>
      <dgm:spPr/>
    </dgm:pt>
    <dgm:pt modelId="{9B31DED8-7BC8-4FCB-8B74-DBD29E6C53E3}" type="pres">
      <dgm:prSet presAssocID="{60206A49-DCDD-44FD-886F-AC7EA9D021C1}" presName="compNode" presStyleCnt="0"/>
      <dgm:spPr/>
    </dgm:pt>
    <dgm:pt modelId="{C2329FDC-F1DF-4363-B34E-B9A8D2A5E4F3}" type="pres">
      <dgm:prSet presAssocID="{60206A49-DCDD-44FD-886F-AC7EA9D021C1}" presName="iconBgRect" presStyleLbl="bgShp" presStyleIdx="3" presStyleCnt="4"/>
      <dgm:spPr/>
    </dgm:pt>
    <dgm:pt modelId="{B7D662AC-9A27-42F1-A6A7-3885C11F47ED}" type="pres">
      <dgm:prSet presAssocID="{60206A49-DCDD-44FD-886F-AC7EA9D021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B5710E5C-D8A9-48F1-ACAF-4D182F5BB9A3}" type="pres">
      <dgm:prSet presAssocID="{60206A49-DCDD-44FD-886F-AC7EA9D021C1}" presName="spaceRect" presStyleCnt="0"/>
      <dgm:spPr/>
    </dgm:pt>
    <dgm:pt modelId="{61ECFD4A-E1C6-4A2E-9690-C75CC124E742}" type="pres">
      <dgm:prSet presAssocID="{60206A49-DCDD-44FD-886F-AC7EA9D021C1}" presName="textRect" presStyleLbl="revTx" presStyleIdx="3" presStyleCnt="4">
        <dgm:presLayoutVars>
          <dgm:chMax val="1"/>
          <dgm:chPref val="1"/>
        </dgm:presLayoutVars>
      </dgm:prSet>
      <dgm:spPr/>
    </dgm:pt>
  </dgm:ptLst>
  <dgm:cxnLst>
    <dgm:cxn modelId="{CE513C10-8964-4D95-B96C-C8839AF95446}" srcId="{FA882965-653A-4C0F-821A-AD2BFA565F8B}" destId="{ED09EC62-A6C5-4A70-A71B-FA337A2092E8}" srcOrd="2" destOrd="0" parTransId="{7C370149-7A00-4CD1-BF27-4E0AAC91031F}" sibTransId="{2E5955E8-D031-454B-8AE2-1D6DF7AD13CF}"/>
    <dgm:cxn modelId="{6A6E8821-A58D-4849-905B-F347CED962B0}" type="presOf" srcId="{F87C8936-F309-4F0C-A3FA-3C78A74C2647}" destId="{3BA2875F-BB02-4A36-ACBE-C692EF75DBA0}" srcOrd="0" destOrd="0" presId="urn:microsoft.com/office/officeart/2018/2/layout/IconCircleList"/>
    <dgm:cxn modelId="{4BBB7D24-B6E0-449F-8099-AA602CD88933}" srcId="{FA882965-653A-4C0F-821A-AD2BFA565F8B}" destId="{60206A49-DCDD-44FD-886F-AC7EA9D021C1}" srcOrd="3" destOrd="0" parTransId="{570FC619-FC55-434E-AB3F-A42F2BD8E109}" sibTransId="{81423D64-8FA6-48BC-B732-3008D35D06EF}"/>
    <dgm:cxn modelId="{60D7E02D-C8B9-4CB2-B638-805D9CD10D13}" srcId="{FA882965-653A-4C0F-821A-AD2BFA565F8B}" destId="{6CA437CA-26A4-44E6-B30D-5AF6B18EDB9C}" srcOrd="0" destOrd="0" parTransId="{08C3BB2A-72E4-40CC-8D67-C35490BD94BB}" sibTransId="{8944594D-648F-4747-A70C-8855ED45D7FB}"/>
    <dgm:cxn modelId="{A8393233-0BD6-43B7-B7AB-241C5F999C20}" srcId="{FA882965-653A-4C0F-821A-AD2BFA565F8B}" destId="{9A9D18A0-008C-4F66-ACA6-0B9B54D25E1B}" srcOrd="1" destOrd="0" parTransId="{0DA72D9E-104F-42BB-B6DC-53A768D6972F}" sibTransId="{F87C8936-F309-4F0C-A3FA-3C78A74C2647}"/>
    <dgm:cxn modelId="{FDE9D77B-8A6A-49BB-9152-3B11596865E2}" type="presOf" srcId="{8944594D-648F-4747-A70C-8855ED45D7FB}" destId="{0C761D77-8148-41A7-B9FA-A50A2BCF68F7}" srcOrd="0" destOrd="0" presId="urn:microsoft.com/office/officeart/2018/2/layout/IconCircleList"/>
    <dgm:cxn modelId="{71B69E81-CD55-4191-AE03-78D9FFD8DFDC}" type="presOf" srcId="{ED09EC62-A6C5-4A70-A71B-FA337A2092E8}" destId="{A94348B7-2044-4931-8BA1-150E51E15AEA}" srcOrd="0" destOrd="0" presId="urn:microsoft.com/office/officeart/2018/2/layout/IconCircleList"/>
    <dgm:cxn modelId="{A5CF00A7-01F5-457B-A570-EF4265949F68}" type="presOf" srcId="{FA882965-653A-4C0F-821A-AD2BFA565F8B}" destId="{338D96C4-246A-4164-9A59-8F161F29F2EE}" srcOrd="0" destOrd="0" presId="urn:microsoft.com/office/officeart/2018/2/layout/IconCircleList"/>
    <dgm:cxn modelId="{43A8C5C2-67E6-47C2-9029-491C96D4B43E}" type="presOf" srcId="{6CA437CA-26A4-44E6-B30D-5AF6B18EDB9C}" destId="{7853605C-6D31-4525-B74F-E8BD399019A3}" srcOrd="0" destOrd="0" presId="urn:microsoft.com/office/officeart/2018/2/layout/IconCircleList"/>
    <dgm:cxn modelId="{16E03CE8-2435-435C-9073-D400CA4BC9D9}" type="presOf" srcId="{9A9D18A0-008C-4F66-ACA6-0B9B54D25E1B}" destId="{EB9BCD7A-1DE4-4ECA-8239-45DE39D62294}" srcOrd="0" destOrd="0" presId="urn:microsoft.com/office/officeart/2018/2/layout/IconCircleList"/>
    <dgm:cxn modelId="{92ADD8FA-313E-4DDF-B2E9-C4CF1B37F62B}" type="presOf" srcId="{2E5955E8-D031-454B-8AE2-1D6DF7AD13CF}" destId="{BE0F6B03-3F47-4535-8A29-38F35FECFCEA}" srcOrd="0" destOrd="0" presId="urn:microsoft.com/office/officeart/2018/2/layout/IconCircleList"/>
    <dgm:cxn modelId="{DE8A9BFF-617F-4752-A9C6-009CDBED3C51}" type="presOf" srcId="{60206A49-DCDD-44FD-886F-AC7EA9D021C1}" destId="{61ECFD4A-E1C6-4A2E-9690-C75CC124E742}" srcOrd="0" destOrd="0" presId="urn:microsoft.com/office/officeart/2018/2/layout/IconCircleList"/>
    <dgm:cxn modelId="{F8636ACD-6A33-4EA1-AF79-2226DE886A58}" type="presParOf" srcId="{338D96C4-246A-4164-9A59-8F161F29F2EE}" destId="{92F90FC6-3F1F-4C3E-97CB-061DCF44BE97}" srcOrd="0" destOrd="0" presId="urn:microsoft.com/office/officeart/2018/2/layout/IconCircleList"/>
    <dgm:cxn modelId="{9FF618B6-0215-4FF0-A52C-8E5569E86A81}" type="presParOf" srcId="{92F90FC6-3F1F-4C3E-97CB-061DCF44BE97}" destId="{8BD4F20B-D672-4661-A883-1B1817569525}" srcOrd="0" destOrd="0" presId="urn:microsoft.com/office/officeart/2018/2/layout/IconCircleList"/>
    <dgm:cxn modelId="{91212D66-70A2-4850-8410-8967FAD75C57}" type="presParOf" srcId="{8BD4F20B-D672-4661-A883-1B1817569525}" destId="{FEB716B2-3608-4D7F-A170-99A4255AFE9C}" srcOrd="0" destOrd="0" presId="urn:microsoft.com/office/officeart/2018/2/layout/IconCircleList"/>
    <dgm:cxn modelId="{C15F668A-E016-4286-8510-AA4A935DCE70}" type="presParOf" srcId="{8BD4F20B-D672-4661-A883-1B1817569525}" destId="{AEABA467-B2A9-43D8-B65C-23E2D81B612F}" srcOrd="1" destOrd="0" presId="urn:microsoft.com/office/officeart/2018/2/layout/IconCircleList"/>
    <dgm:cxn modelId="{5F89628F-8AE5-4ACA-B254-0E4E95556D6C}" type="presParOf" srcId="{8BD4F20B-D672-4661-A883-1B1817569525}" destId="{A058F984-6555-4EAD-9833-56164A37B0D3}" srcOrd="2" destOrd="0" presId="urn:microsoft.com/office/officeart/2018/2/layout/IconCircleList"/>
    <dgm:cxn modelId="{0468BD25-D944-4F9C-9508-CCEFE148336E}" type="presParOf" srcId="{8BD4F20B-D672-4661-A883-1B1817569525}" destId="{7853605C-6D31-4525-B74F-E8BD399019A3}" srcOrd="3" destOrd="0" presId="urn:microsoft.com/office/officeart/2018/2/layout/IconCircleList"/>
    <dgm:cxn modelId="{47C03347-3FFA-4F4A-ADD5-8DE4A35F3914}" type="presParOf" srcId="{92F90FC6-3F1F-4C3E-97CB-061DCF44BE97}" destId="{0C761D77-8148-41A7-B9FA-A50A2BCF68F7}" srcOrd="1" destOrd="0" presId="urn:microsoft.com/office/officeart/2018/2/layout/IconCircleList"/>
    <dgm:cxn modelId="{FDFE28BD-92E1-40B3-BD0B-21FCDB44F9D8}" type="presParOf" srcId="{92F90FC6-3F1F-4C3E-97CB-061DCF44BE97}" destId="{386CFC24-801B-473D-9421-A982A9210F9F}" srcOrd="2" destOrd="0" presId="urn:microsoft.com/office/officeart/2018/2/layout/IconCircleList"/>
    <dgm:cxn modelId="{5C842312-7FDD-4485-840F-0941673BE150}" type="presParOf" srcId="{386CFC24-801B-473D-9421-A982A9210F9F}" destId="{30E95C0F-4072-4DED-9E9F-048090A7071B}" srcOrd="0" destOrd="0" presId="urn:microsoft.com/office/officeart/2018/2/layout/IconCircleList"/>
    <dgm:cxn modelId="{E3B0CBA3-FC48-45C9-8A35-CD3EA602EBCB}" type="presParOf" srcId="{386CFC24-801B-473D-9421-A982A9210F9F}" destId="{C2B80577-49F4-4C0B-9371-C03908724DE7}" srcOrd="1" destOrd="0" presId="urn:microsoft.com/office/officeart/2018/2/layout/IconCircleList"/>
    <dgm:cxn modelId="{40A9B8E0-FEC9-4AAD-9DB0-9AC1C4B97179}" type="presParOf" srcId="{386CFC24-801B-473D-9421-A982A9210F9F}" destId="{51ED8197-D9CC-4019-A598-5BE2AD286396}" srcOrd="2" destOrd="0" presId="urn:microsoft.com/office/officeart/2018/2/layout/IconCircleList"/>
    <dgm:cxn modelId="{73CDC436-7BA1-4D37-83A9-B3A404079F40}" type="presParOf" srcId="{386CFC24-801B-473D-9421-A982A9210F9F}" destId="{EB9BCD7A-1DE4-4ECA-8239-45DE39D62294}" srcOrd="3" destOrd="0" presId="urn:microsoft.com/office/officeart/2018/2/layout/IconCircleList"/>
    <dgm:cxn modelId="{9255DB03-1F3D-4F80-A0AC-6184726D1715}" type="presParOf" srcId="{92F90FC6-3F1F-4C3E-97CB-061DCF44BE97}" destId="{3BA2875F-BB02-4A36-ACBE-C692EF75DBA0}" srcOrd="3" destOrd="0" presId="urn:microsoft.com/office/officeart/2018/2/layout/IconCircleList"/>
    <dgm:cxn modelId="{A4CB0ED8-AF50-4F2B-BFCF-BEC31E8910FA}" type="presParOf" srcId="{92F90FC6-3F1F-4C3E-97CB-061DCF44BE97}" destId="{89F252F6-9A9D-4810-9A1B-F27FC6E9B612}" srcOrd="4" destOrd="0" presId="urn:microsoft.com/office/officeart/2018/2/layout/IconCircleList"/>
    <dgm:cxn modelId="{BBD6FEDD-06F3-4D32-A225-C33CC906212B}" type="presParOf" srcId="{89F252F6-9A9D-4810-9A1B-F27FC6E9B612}" destId="{1E1DB479-BF0D-470B-B587-9FC64D5CF66C}" srcOrd="0" destOrd="0" presId="urn:microsoft.com/office/officeart/2018/2/layout/IconCircleList"/>
    <dgm:cxn modelId="{453DBFE5-DD36-4419-A93F-D44D73BC7682}" type="presParOf" srcId="{89F252F6-9A9D-4810-9A1B-F27FC6E9B612}" destId="{61C4975A-3641-48C4-9EF0-BEABC641234C}" srcOrd="1" destOrd="0" presId="urn:microsoft.com/office/officeart/2018/2/layout/IconCircleList"/>
    <dgm:cxn modelId="{B02A2B75-D5CA-465E-BFC3-5BDD4E50AACB}" type="presParOf" srcId="{89F252F6-9A9D-4810-9A1B-F27FC6E9B612}" destId="{FA8DECF5-4A9C-4731-9179-46FD8393EA10}" srcOrd="2" destOrd="0" presId="urn:microsoft.com/office/officeart/2018/2/layout/IconCircleList"/>
    <dgm:cxn modelId="{F4CB17CE-017B-4CF1-B8CA-0E2C0DD51564}" type="presParOf" srcId="{89F252F6-9A9D-4810-9A1B-F27FC6E9B612}" destId="{A94348B7-2044-4931-8BA1-150E51E15AEA}" srcOrd="3" destOrd="0" presId="urn:microsoft.com/office/officeart/2018/2/layout/IconCircleList"/>
    <dgm:cxn modelId="{90B25A95-436B-4E97-A410-BD822C18EDFD}" type="presParOf" srcId="{92F90FC6-3F1F-4C3E-97CB-061DCF44BE97}" destId="{BE0F6B03-3F47-4535-8A29-38F35FECFCEA}" srcOrd="5" destOrd="0" presId="urn:microsoft.com/office/officeart/2018/2/layout/IconCircleList"/>
    <dgm:cxn modelId="{CF8FAF43-8D2B-4A26-8681-A74474CCD802}" type="presParOf" srcId="{92F90FC6-3F1F-4C3E-97CB-061DCF44BE97}" destId="{9B31DED8-7BC8-4FCB-8B74-DBD29E6C53E3}" srcOrd="6" destOrd="0" presId="urn:microsoft.com/office/officeart/2018/2/layout/IconCircleList"/>
    <dgm:cxn modelId="{50A325D8-358E-4F03-BCD4-1775856B7BD9}" type="presParOf" srcId="{9B31DED8-7BC8-4FCB-8B74-DBD29E6C53E3}" destId="{C2329FDC-F1DF-4363-B34E-B9A8D2A5E4F3}" srcOrd="0" destOrd="0" presId="urn:microsoft.com/office/officeart/2018/2/layout/IconCircleList"/>
    <dgm:cxn modelId="{4BEB1BEC-203D-4D9D-98B5-EA79E0438498}" type="presParOf" srcId="{9B31DED8-7BC8-4FCB-8B74-DBD29E6C53E3}" destId="{B7D662AC-9A27-42F1-A6A7-3885C11F47ED}" srcOrd="1" destOrd="0" presId="urn:microsoft.com/office/officeart/2018/2/layout/IconCircleList"/>
    <dgm:cxn modelId="{152A6CEC-5F93-48D4-987F-8489CDB3F357}" type="presParOf" srcId="{9B31DED8-7BC8-4FCB-8B74-DBD29E6C53E3}" destId="{B5710E5C-D8A9-48F1-ACAF-4D182F5BB9A3}" srcOrd="2" destOrd="0" presId="urn:microsoft.com/office/officeart/2018/2/layout/IconCircleList"/>
    <dgm:cxn modelId="{56F594D9-6384-4339-ABA1-167102607CB8}" type="presParOf" srcId="{9B31DED8-7BC8-4FCB-8B74-DBD29E6C53E3}" destId="{61ECFD4A-E1C6-4A2E-9690-C75CC124E742}"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F07F4A-FE2A-4276-86E6-1EE33F20454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54D4BE5-1339-4B4A-9253-AF8B394DA4CB}">
      <dgm:prSet/>
      <dgm:spPr/>
      <dgm:t>
        <a:bodyPr/>
        <a:lstStyle/>
        <a:p>
          <a:r>
            <a:rPr lang="es-ES"/>
            <a:t>Un espía se define como una función específica de prueba que intercepta llamadas a una función subyacente en el código de la aplicación</a:t>
          </a:r>
          <a:endParaRPr lang="en-US"/>
        </a:p>
      </dgm:t>
    </dgm:pt>
    <dgm:pt modelId="{FB9ABADD-B345-4F37-A507-2A769A3ED2CC}" type="parTrans" cxnId="{2A758955-B305-43B1-B42D-AFBF8C7BC45A}">
      <dgm:prSet/>
      <dgm:spPr/>
      <dgm:t>
        <a:bodyPr/>
        <a:lstStyle/>
        <a:p>
          <a:endParaRPr lang="en-US"/>
        </a:p>
      </dgm:t>
    </dgm:pt>
    <dgm:pt modelId="{BA2F9999-27D2-460D-960E-093F39C089E2}" type="sibTrans" cxnId="{2A758955-B305-43B1-B42D-AFBF8C7BC45A}">
      <dgm:prSet/>
      <dgm:spPr/>
      <dgm:t>
        <a:bodyPr/>
        <a:lstStyle/>
        <a:p>
          <a:endParaRPr lang="en-US"/>
        </a:p>
      </dgm:t>
    </dgm:pt>
    <dgm:pt modelId="{F921460A-11B7-4D17-92DA-C50C16B7E64E}">
      <dgm:prSet/>
      <dgm:spPr/>
      <dgm:t>
        <a:bodyPr/>
        <a:lstStyle/>
        <a:p>
          <a:r>
            <a:rPr lang="es-ES"/>
            <a:t>La función espía despacha su propia implementación cuando se llama a la función subyacente</a:t>
          </a:r>
          <a:endParaRPr lang="en-US"/>
        </a:p>
      </dgm:t>
    </dgm:pt>
    <dgm:pt modelId="{F5E1281E-AAA7-419F-B574-980B6143BFF6}" type="parTrans" cxnId="{F2C89B0B-B5D1-47DB-BF04-675F81D0FFC6}">
      <dgm:prSet/>
      <dgm:spPr/>
      <dgm:t>
        <a:bodyPr/>
        <a:lstStyle/>
        <a:p>
          <a:endParaRPr lang="en-US"/>
        </a:p>
      </dgm:t>
    </dgm:pt>
    <dgm:pt modelId="{347736F4-1E41-4476-9FCA-5EBE642D88D5}" type="sibTrans" cxnId="{F2C89B0B-B5D1-47DB-BF04-675F81D0FFC6}">
      <dgm:prSet/>
      <dgm:spPr/>
      <dgm:t>
        <a:bodyPr/>
        <a:lstStyle/>
        <a:p>
          <a:endParaRPr lang="en-US"/>
        </a:p>
      </dgm:t>
    </dgm:pt>
    <dgm:pt modelId="{D1B48C86-F827-4330-8E8B-521F5F9A10E7}">
      <dgm:prSet/>
      <dgm:spPr/>
      <dgm:t>
        <a:bodyPr/>
        <a:lstStyle/>
        <a:p>
          <a:r>
            <a:rPr lang="es-ES"/>
            <a:t>Tiene por objetivo probar la interfaz en lugar de la implementación. </a:t>
          </a:r>
          <a:endParaRPr lang="en-US"/>
        </a:p>
      </dgm:t>
    </dgm:pt>
    <dgm:pt modelId="{40AD8EB7-8C5F-42BE-8461-0BBA901F9F30}" type="parTrans" cxnId="{2F86DF16-0F0C-4F6D-B3CE-211521A741B7}">
      <dgm:prSet/>
      <dgm:spPr/>
      <dgm:t>
        <a:bodyPr/>
        <a:lstStyle/>
        <a:p>
          <a:endParaRPr lang="en-US"/>
        </a:p>
      </dgm:t>
    </dgm:pt>
    <dgm:pt modelId="{E5C1A2C0-E8B4-4741-B511-D7177DD1D737}" type="sibTrans" cxnId="{2F86DF16-0F0C-4F6D-B3CE-211521A741B7}">
      <dgm:prSet/>
      <dgm:spPr/>
      <dgm:t>
        <a:bodyPr/>
        <a:lstStyle/>
        <a:p>
          <a:endParaRPr lang="en-US"/>
        </a:p>
      </dgm:t>
    </dgm:pt>
    <dgm:pt modelId="{8B8AD75B-35F6-4710-BC7A-95D6ADEF5D7F}" type="pres">
      <dgm:prSet presAssocID="{83F07F4A-FE2A-4276-86E6-1EE33F204544}" presName="linear" presStyleCnt="0">
        <dgm:presLayoutVars>
          <dgm:animLvl val="lvl"/>
          <dgm:resizeHandles val="exact"/>
        </dgm:presLayoutVars>
      </dgm:prSet>
      <dgm:spPr/>
    </dgm:pt>
    <dgm:pt modelId="{BEF51D5B-9F6B-479F-8CCA-D0356DF0D955}" type="pres">
      <dgm:prSet presAssocID="{B54D4BE5-1339-4B4A-9253-AF8B394DA4CB}" presName="parentText" presStyleLbl="node1" presStyleIdx="0" presStyleCnt="3">
        <dgm:presLayoutVars>
          <dgm:chMax val="0"/>
          <dgm:bulletEnabled val="1"/>
        </dgm:presLayoutVars>
      </dgm:prSet>
      <dgm:spPr/>
    </dgm:pt>
    <dgm:pt modelId="{242061D0-9FE4-47A3-B12D-FEEA3B21BD81}" type="pres">
      <dgm:prSet presAssocID="{BA2F9999-27D2-460D-960E-093F39C089E2}" presName="spacer" presStyleCnt="0"/>
      <dgm:spPr/>
    </dgm:pt>
    <dgm:pt modelId="{B4BB032D-8AB2-466D-8F9F-67E70B060473}" type="pres">
      <dgm:prSet presAssocID="{F921460A-11B7-4D17-92DA-C50C16B7E64E}" presName="parentText" presStyleLbl="node1" presStyleIdx="1" presStyleCnt="3">
        <dgm:presLayoutVars>
          <dgm:chMax val="0"/>
          <dgm:bulletEnabled val="1"/>
        </dgm:presLayoutVars>
      </dgm:prSet>
      <dgm:spPr/>
    </dgm:pt>
    <dgm:pt modelId="{23F258C8-2CB7-4285-9E24-0DCFE693A882}" type="pres">
      <dgm:prSet presAssocID="{347736F4-1E41-4476-9FCA-5EBE642D88D5}" presName="spacer" presStyleCnt="0"/>
      <dgm:spPr/>
    </dgm:pt>
    <dgm:pt modelId="{E2CB547C-C31B-4061-A3C1-9D1A5BB0D534}" type="pres">
      <dgm:prSet presAssocID="{D1B48C86-F827-4330-8E8B-521F5F9A10E7}" presName="parentText" presStyleLbl="node1" presStyleIdx="2" presStyleCnt="3">
        <dgm:presLayoutVars>
          <dgm:chMax val="0"/>
          <dgm:bulletEnabled val="1"/>
        </dgm:presLayoutVars>
      </dgm:prSet>
      <dgm:spPr/>
    </dgm:pt>
  </dgm:ptLst>
  <dgm:cxnLst>
    <dgm:cxn modelId="{F2C89B0B-B5D1-47DB-BF04-675F81D0FFC6}" srcId="{83F07F4A-FE2A-4276-86E6-1EE33F204544}" destId="{F921460A-11B7-4D17-92DA-C50C16B7E64E}" srcOrd="1" destOrd="0" parTransId="{F5E1281E-AAA7-419F-B574-980B6143BFF6}" sibTransId="{347736F4-1E41-4476-9FCA-5EBE642D88D5}"/>
    <dgm:cxn modelId="{2F86DF16-0F0C-4F6D-B3CE-211521A741B7}" srcId="{83F07F4A-FE2A-4276-86E6-1EE33F204544}" destId="{D1B48C86-F827-4330-8E8B-521F5F9A10E7}" srcOrd="2" destOrd="0" parTransId="{40AD8EB7-8C5F-42BE-8461-0BBA901F9F30}" sibTransId="{E5C1A2C0-E8B4-4741-B511-D7177DD1D737}"/>
    <dgm:cxn modelId="{80094022-41E7-40C8-9E98-5C52A4E38D29}" type="presOf" srcId="{F921460A-11B7-4D17-92DA-C50C16B7E64E}" destId="{B4BB032D-8AB2-466D-8F9F-67E70B060473}" srcOrd="0" destOrd="0" presId="urn:microsoft.com/office/officeart/2005/8/layout/vList2"/>
    <dgm:cxn modelId="{2A758955-B305-43B1-B42D-AFBF8C7BC45A}" srcId="{83F07F4A-FE2A-4276-86E6-1EE33F204544}" destId="{B54D4BE5-1339-4B4A-9253-AF8B394DA4CB}" srcOrd="0" destOrd="0" parTransId="{FB9ABADD-B345-4F37-A507-2A769A3ED2CC}" sibTransId="{BA2F9999-27D2-460D-960E-093F39C089E2}"/>
    <dgm:cxn modelId="{0702E381-67AD-470E-B794-EA9126A45C47}" type="presOf" srcId="{83F07F4A-FE2A-4276-86E6-1EE33F204544}" destId="{8B8AD75B-35F6-4710-BC7A-95D6ADEF5D7F}" srcOrd="0" destOrd="0" presId="urn:microsoft.com/office/officeart/2005/8/layout/vList2"/>
    <dgm:cxn modelId="{6BD3BDA6-AE01-4713-90F5-3CDB7F4EDE63}" type="presOf" srcId="{D1B48C86-F827-4330-8E8B-521F5F9A10E7}" destId="{E2CB547C-C31B-4061-A3C1-9D1A5BB0D534}" srcOrd="0" destOrd="0" presId="urn:microsoft.com/office/officeart/2005/8/layout/vList2"/>
    <dgm:cxn modelId="{FBDF6CE2-C2B3-497A-8432-CA7CEDB9ED38}" type="presOf" srcId="{B54D4BE5-1339-4B4A-9253-AF8B394DA4CB}" destId="{BEF51D5B-9F6B-479F-8CCA-D0356DF0D955}" srcOrd="0" destOrd="0" presId="urn:microsoft.com/office/officeart/2005/8/layout/vList2"/>
    <dgm:cxn modelId="{8873525B-58AC-489A-B566-CEE50233BAC7}" type="presParOf" srcId="{8B8AD75B-35F6-4710-BC7A-95D6ADEF5D7F}" destId="{BEF51D5B-9F6B-479F-8CCA-D0356DF0D955}" srcOrd="0" destOrd="0" presId="urn:microsoft.com/office/officeart/2005/8/layout/vList2"/>
    <dgm:cxn modelId="{1E549996-0210-4DC8-A26E-C3220C7C5C2A}" type="presParOf" srcId="{8B8AD75B-35F6-4710-BC7A-95D6ADEF5D7F}" destId="{242061D0-9FE4-47A3-B12D-FEEA3B21BD81}" srcOrd="1" destOrd="0" presId="urn:microsoft.com/office/officeart/2005/8/layout/vList2"/>
    <dgm:cxn modelId="{2A8B668C-D552-427C-A5B8-26237B2B190B}" type="presParOf" srcId="{8B8AD75B-35F6-4710-BC7A-95D6ADEF5D7F}" destId="{B4BB032D-8AB2-466D-8F9F-67E70B060473}" srcOrd="2" destOrd="0" presId="urn:microsoft.com/office/officeart/2005/8/layout/vList2"/>
    <dgm:cxn modelId="{69B13A04-D0C7-4C76-B3F6-E298C1E6AB6B}" type="presParOf" srcId="{8B8AD75B-35F6-4710-BC7A-95D6ADEF5D7F}" destId="{23F258C8-2CB7-4285-9E24-0DCFE693A882}" srcOrd="3" destOrd="0" presId="urn:microsoft.com/office/officeart/2005/8/layout/vList2"/>
    <dgm:cxn modelId="{F1C483F5-C5C0-49F2-9BDA-E5E692B29BDA}" type="presParOf" srcId="{8B8AD75B-35F6-4710-BC7A-95D6ADEF5D7F}" destId="{E2CB547C-C31B-4061-A3C1-9D1A5BB0D53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5A750E-FACD-4B4B-8BFF-8475BA3E137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C42E894-C029-4D4D-9E86-55743C1E2F6B}">
      <dgm:prSet/>
      <dgm:spPr/>
      <dgm:t>
        <a:bodyPr/>
        <a:lstStyle/>
        <a:p>
          <a:r>
            <a:rPr lang="es-ES"/>
            <a:t>Existen tres operadores para definir spies</a:t>
          </a:r>
          <a:endParaRPr lang="en-US"/>
        </a:p>
      </dgm:t>
    </dgm:pt>
    <dgm:pt modelId="{BADBA58D-3724-487E-994F-6E8F270231D9}" type="parTrans" cxnId="{01124AA6-2293-419A-A09C-4A3ED31F29E8}">
      <dgm:prSet/>
      <dgm:spPr/>
      <dgm:t>
        <a:bodyPr/>
        <a:lstStyle/>
        <a:p>
          <a:endParaRPr lang="en-US"/>
        </a:p>
      </dgm:t>
    </dgm:pt>
    <dgm:pt modelId="{EBC6C487-166D-482E-A92A-8306B700AD1E}" type="sibTrans" cxnId="{01124AA6-2293-419A-A09C-4A3ED31F29E8}">
      <dgm:prSet/>
      <dgm:spPr/>
      <dgm:t>
        <a:bodyPr/>
        <a:lstStyle/>
        <a:p>
          <a:endParaRPr lang="en-US"/>
        </a:p>
      </dgm:t>
    </dgm:pt>
    <dgm:pt modelId="{4897D495-2FB1-485D-BF22-67DE610CFC2C}">
      <dgm:prSet/>
      <dgm:spPr/>
      <dgm:t>
        <a:bodyPr/>
        <a:lstStyle/>
        <a:p>
          <a:r>
            <a:rPr lang="es-ES"/>
            <a:t>spyOn </a:t>
          </a:r>
          <a:endParaRPr lang="en-US"/>
        </a:p>
      </dgm:t>
    </dgm:pt>
    <dgm:pt modelId="{BE33EA86-0904-42F4-AA4B-4A9E0B6FC575}" type="parTrans" cxnId="{B663E8B7-25AA-41B2-965A-E89F7E3D86AF}">
      <dgm:prSet/>
      <dgm:spPr/>
      <dgm:t>
        <a:bodyPr/>
        <a:lstStyle/>
        <a:p>
          <a:endParaRPr lang="en-US"/>
        </a:p>
      </dgm:t>
    </dgm:pt>
    <dgm:pt modelId="{CCD8E979-BD3D-499A-826B-DB3F1D72668E}" type="sibTrans" cxnId="{B663E8B7-25AA-41B2-965A-E89F7E3D86AF}">
      <dgm:prSet/>
      <dgm:spPr/>
      <dgm:t>
        <a:bodyPr/>
        <a:lstStyle/>
        <a:p>
          <a:endParaRPr lang="en-US"/>
        </a:p>
      </dgm:t>
    </dgm:pt>
    <dgm:pt modelId="{E4989F1C-E273-4897-BAAD-FDE30AF801FD}">
      <dgm:prSet/>
      <dgm:spPr/>
      <dgm:t>
        <a:bodyPr/>
        <a:lstStyle/>
        <a:p>
          <a:r>
            <a:rPr lang="es-ES"/>
            <a:t>spyOnAllFunctions -&gt; funciones propias (no del prototipo) </a:t>
          </a:r>
          <a:endParaRPr lang="en-US"/>
        </a:p>
      </dgm:t>
    </dgm:pt>
    <dgm:pt modelId="{ACA90A2F-BC4E-4C0F-AC9A-57D4A32111E9}" type="parTrans" cxnId="{D93D0F90-49D1-4A73-97F0-F8AD69C222C7}">
      <dgm:prSet/>
      <dgm:spPr/>
      <dgm:t>
        <a:bodyPr/>
        <a:lstStyle/>
        <a:p>
          <a:endParaRPr lang="en-US"/>
        </a:p>
      </dgm:t>
    </dgm:pt>
    <dgm:pt modelId="{8AC8B7D3-488F-4FD2-A533-57E32E9BD9E0}" type="sibTrans" cxnId="{D93D0F90-49D1-4A73-97F0-F8AD69C222C7}">
      <dgm:prSet/>
      <dgm:spPr/>
      <dgm:t>
        <a:bodyPr/>
        <a:lstStyle/>
        <a:p>
          <a:endParaRPr lang="en-US"/>
        </a:p>
      </dgm:t>
    </dgm:pt>
    <dgm:pt modelId="{122F492A-DDA1-4E49-B666-9A29960F1F41}">
      <dgm:prSet/>
      <dgm:spPr/>
      <dgm:t>
        <a:bodyPr/>
        <a:lstStyle/>
        <a:p>
          <a:r>
            <a:rPr lang="es-ES"/>
            <a:t>spyOnProperty -&gt; propiedades get / set</a:t>
          </a:r>
          <a:endParaRPr lang="en-US"/>
        </a:p>
      </dgm:t>
    </dgm:pt>
    <dgm:pt modelId="{024BF3F0-5EA2-4D35-A164-35E85758A175}" type="parTrans" cxnId="{98501E7F-1ADF-4D29-971C-DB0908585DF3}">
      <dgm:prSet/>
      <dgm:spPr/>
      <dgm:t>
        <a:bodyPr/>
        <a:lstStyle/>
        <a:p>
          <a:endParaRPr lang="en-US"/>
        </a:p>
      </dgm:t>
    </dgm:pt>
    <dgm:pt modelId="{5CB270B4-8E48-44A4-AA56-CF20392F7871}" type="sibTrans" cxnId="{98501E7F-1ADF-4D29-971C-DB0908585DF3}">
      <dgm:prSet/>
      <dgm:spPr/>
      <dgm:t>
        <a:bodyPr/>
        <a:lstStyle/>
        <a:p>
          <a:endParaRPr lang="en-US"/>
        </a:p>
      </dgm:t>
    </dgm:pt>
    <dgm:pt modelId="{8AECDFED-D01B-482E-8F63-4ABCE6A2C90B}">
      <dgm:prSet/>
      <dgm:spPr/>
      <dgm:t>
        <a:bodyPr/>
        <a:lstStyle/>
        <a:p>
          <a:r>
            <a:rPr lang="es-ES"/>
            <a:t>Existen cotejadores (matchers) específicos para este tipo de funciones</a:t>
          </a:r>
          <a:endParaRPr lang="en-US"/>
        </a:p>
      </dgm:t>
    </dgm:pt>
    <dgm:pt modelId="{99A0EA92-F2AF-450A-ADC2-FEE8B8B0D13D}" type="parTrans" cxnId="{B0189C8F-2BF2-454F-8E5F-84FBA3B6EA15}">
      <dgm:prSet/>
      <dgm:spPr/>
      <dgm:t>
        <a:bodyPr/>
        <a:lstStyle/>
        <a:p>
          <a:endParaRPr lang="en-US"/>
        </a:p>
      </dgm:t>
    </dgm:pt>
    <dgm:pt modelId="{79AB7119-9AB8-465E-87BC-DC62146A6664}" type="sibTrans" cxnId="{B0189C8F-2BF2-454F-8E5F-84FBA3B6EA15}">
      <dgm:prSet/>
      <dgm:spPr/>
      <dgm:t>
        <a:bodyPr/>
        <a:lstStyle/>
        <a:p>
          <a:endParaRPr lang="en-US"/>
        </a:p>
      </dgm:t>
    </dgm:pt>
    <dgm:pt modelId="{F254A22C-D963-49C9-89DB-42F45CBADFBA}">
      <dgm:prSet/>
      <dgm:spPr/>
      <dgm:t>
        <a:bodyPr/>
        <a:lstStyle/>
        <a:p>
          <a:r>
            <a:rPr lang="en-GB"/>
            <a:t>expect(spy).toHaveBeenCalled(); </a:t>
          </a:r>
          <a:endParaRPr lang="en-US"/>
        </a:p>
      </dgm:t>
    </dgm:pt>
    <dgm:pt modelId="{7177CC0F-00A1-41D1-989D-78C35A6657ED}" type="parTrans" cxnId="{31427E36-C6F9-421E-AA7F-D42FBC93AEC4}">
      <dgm:prSet/>
      <dgm:spPr/>
      <dgm:t>
        <a:bodyPr/>
        <a:lstStyle/>
        <a:p>
          <a:endParaRPr lang="en-US"/>
        </a:p>
      </dgm:t>
    </dgm:pt>
    <dgm:pt modelId="{E98578A4-53CC-426F-8006-B60B86FB8264}" type="sibTrans" cxnId="{31427E36-C6F9-421E-AA7F-D42FBC93AEC4}">
      <dgm:prSet/>
      <dgm:spPr/>
      <dgm:t>
        <a:bodyPr/>
        <a:lstStyle/>
        <a:p>
          <a:endParaRPr lang="en-US"/>
        </a:p>
      </dgm:t>
    </dgm:pt>
    <dgm:pt modelId="{7E04F256-ADCF-4965-B434-7D82C3B7C241}">
      <dgm:prSet/>
      <dgm:spPr/>
      <dgm:t>
        <a:bodyPr/>
        <a:lstStyle/>
        <a:p>
          <a:r>
            <a:rPr lang="en-GB"/>
            <a:t>expect(spy).toHaveBeenCalledTimes(number); </a:t>
          </a:r>
          <a:endParaRPr lang="en-US"/>
        </a:p>
      </dgm:t>
    </dgm:pt>
    <dgm:pt modelId="{5C2A19E1-4346-4DFD-ACDD-05ED1938A80D}" type="parTrans" cxnId="{CA8EAA46-C895-4873-96CC-2797C1C3E055}">
      <dgm:prSet/>
      <dgm:spPr/>
      <dgm:t>
        <a:bodyPr/>
        <a:lstStyle/>
        <a:p>
          <a:endParaRPr lang="en-US"/>
        </a:p>
      </dgm:t>
    </dgm:pt>
    <dgm:pt modelId="{FC031348-EBEA-4EEE-859A-3697D8F7C294}" type="sibTrans" cxnId="{CA8EAA46-C895-4873-96CC-2797C1C3E055}">
      <dgm:prSet/>
      <dgm:spPr/>
      <dgm:t>
        <a:bodyPr/>
        <a:lstStyle/>
        <a:p>
          <a:endParaRPr lang="en-US"/>
        </a:p>
      </dgm:t>
    </dgm:pt>
    <dgm:pt modelId="{D8D3B3E9-8CD3-4AA9-97EE-550F22053A8C}">
      <dgm:prSet/>
      <dgm:spPr/>
      <dgm:t>
        <a:bodyPr/>
        <a:lstStyle/>
        <a:p>
          <a:r>
            <a:rPr lang="en-GB"/>
            <a:t>expect(spy).toHaveBeenCalledWith(...arguments); </a:t>
          </a:r>
          <a:endParaRPr lang="en-US"/>
        </a:p>
      </dgm:t>
    </dgm:pt>
    <dgm:pt modelId="{06F39F6A-A7DD-4CA5-80DE-EB31B0F3A26F}" type="parTrans" cxnId="{ED869BBD-55AD-4A7B-B4E6-0AE246E114B7}">
      <dgm:prSet/>
      <dgm:spPr/>
      <dgm:t>
        <a:bodyPr/>
        <a:lstStyle/>
        <a:p>
          <a:endParaRPr lang="en-US"/>
        </a:p>
      </dgm:t>
    </dgm:pt>
    <dgm:pt modelId="{EEB952EC-048A-44A2-9622-8ABFB801A5CC}" type="sibTrans" cxnId="{ED869BBD-55AD-4A7B-B4E6-0AE246E114B7}">
      <dgm:prSet/>
      <dgm:spPr/>
      <dgm:t>
        <a:bodyPr/>
        <a:lstStyle/>
        <a:p>
          <a:endParaRPr lang="en-US"/>
        </a:p>
      </dgm:t>
    </dgm:pt>
    <dgm:pt modelId="{B1128290-9C30-4BD8-889F-7F3F56DF14DA}" type="pres">
      <dgm:prSet presAssocID="{995A750E-FACD-4B4B-8BFF-8475BA3E1376}" presName="linear" presStyleCnt="0">
        <dgm:presLayoutVars>
          <dgm:animLvl val="lvl"/>
          <dgm:resizeHandles val="exact"/>
        </dgm:presLayoutVars>
      </dgm:prSet>
      <dgm:spPr/>
    </dgm:pt>
    <dgm:pt modelId="{14D8AE53-948D-43BF-88CE-B57A914C397A}" type="pres">
      <dgm:prSet presAssocID="{6C42E894-C029-4D4D-9E86-55743C1E2F6B}" presName="parentText" presStyleLbl="node1" presStyleIdx="0" presStyleCnt="2">
        <dgm:presLayoutVars>
          <dgm:chMax val="0"/>
          <dgm:bulletEnabled val="1"/>
        </dgm:presLayoutVars>
      </dgm:prSet>
      <dgm:spPr/>
    </dgm:pt>
    <dgm:pt modelId="{833E2A58-656E-4D18-9C56-CDBB0D7A6CBB}" type="pres">
      <dgm:prSet presAssocID="{6C42E894-C029-4D4D-9E86-55743C1E2F6B}" presName="childText" presStyleLbl="revTx" presStyleIdx="0" presStyleCnt="2">
        <dgm:presLayoutVars>
          <dgm:bulletEnabled val="1"/>
        </dgm:presLayoutVars>
      </dgm:prSet>
      <dgm:spPr/>
    </dgm:pt>
    <dgm:pt modelId="{E2780E7E-F1D8-4B42-B16A-EBBACDAFD874}" type="pres">
      <dgm:prSet presAssocID="{8AECDFED-D01B-482E-8F63-4ABCE6A2C90B}" presName="parentText" presStyleLbl="node1" presStyleIdx="1" presStyleCnt="2">
        <dgm:presLayoutVars>
          <dgm:chMax val="0"/>
          <dgm:bulletEnabled val="1"/>
        </dgm:presLayoutVars>
      </dgm:prSet>
      <dgm:spPr/>
    </dgm:pt>
    <dgm:pt modelId="{B98A4B95-2A62-42B2-B6E4-F1C2D0058784}" type="pres">
      <dgm:prSet presAssocID="{8AECDFED-D01B-482E-8F63-4ABCE6A2C90B}" presName="childText" presStyleLbl="revTx" presStyleIdx="1" presStyleCnt="2">
        <dgm:presLayoutVars>
          <dgm:bulletEnabled val="1"/>
        </dgm:presLayoutVars>
      </dgm:prSet>
      <dgm:spPr/>
    </dgm:pt>
  </dgm:ptLst>
  <dgm:cxnLst>
    <dgm:cxn modelId="{31427E36-C6F9-421E-AA7F-D42FBC93AEC4}" srcId="{8AECDFED-D01B-482E-8F63-4ABCE6A2C90B}" destId="{F254A22C-D963-49C9-89DB-42F45CBADFBA}" srcOrd="0" destOrd="0" parTransId="{7177CC0F-00A1-41D1-989D-78C35A6657ED}" sibTransId="{E98578A4-53CC-426F-8006-B60B86FB8264}"/>
    <dgm:cxn modelId="{17F4BF38-B363-442F-A8D6-DCB115E7AE9F}" type="presOf" srcId="{7E04F256-ADCF-4965-B434-7D82C3B7C241}" destId="{B98A4B95-2A62-42B2-B6E4-F1C2D0058784}" srcOrd="0" destOrd="1" presId="urn:microsoft.com/office/officeart/2005/8/layout/vList2"/>
    <dgm:cxn modelId="{3CE67B3F-2A81-4616-9AF1-48B0FB472F52}" type="presOf" srcId="{8AECDFED-D01B-482E-8F63-4ABCE6A2C90B}" destId="{E2780E7E-F1D8-4B42-B16A-EBBACDAFD874}" srcOrd="0" destOrd="0" presId="urn:microsoft.com/office/officeart/2005/8/layout/vList2"/>
    <dgm:cxn modelId="{CE553445-2977-4A16-91AB-DFC57D252C5B}" type="presOf" srcId="{E4989F1C-E273-4897-BAAD-FDE30AF801FD}" destId="{833E2A58-656E-4D18-9C56-CDBB0D7A6CBB}" srcOrd="0" destOrd="1" presId="urn:microsoft.com/office/officeart/2005/8/layout/vList2"/>
    <dgm:cxn modelId="{23AE3B45-ED44-46E6-AB1F-DB3268535940}" type="presOf" srcId="{4897D495-2FB1-485D-BF22-67DE610CFC2C}" destId="{833E2A58-656E-4D18-9C56-CDBB0D7A6CBB}" srcOrd="0" destOrd="0" presId="urn:microsoft.com/office/officeart/2005/8/layout/vList2"/>
    <dgm:cxn modelId="{CA8EAA46-C895-4873-96CC-2797C1C3E055}" srcId="{8AECDFED-D01B-482E-8F63-4ABCE6A2C90B}" destId="{7E04F256-ADCF-4965-B434-7D82C3B7C241}" srcOrd="1" destOrd="0" parTransId="{5C2A19E1-4346-4DFD-ACDD-05ED1938A80D}" sibTransId="{FC031348-EBEA-4EEE-859A-3697D8F7C294}"/>
    <dgm:cxn modelId="{21518B49-80B6-4EF5-B37B-2E0F2C13C459}" type="presOf" srcId="{D8D3B3E9-8CD3-4AA9-97EE-550F22053A8C}" destId="{B98A4B95-2A62-42B2-B6E4-F1C2D0058784}" srcOrd="0" destOrd="2" presId="urn:microsoft.com/office/officeart/2005/8/layout/vList2"/>
    <dgm:cxn modelId="{67D78A6C-5975-46BA-AF96-8E76FAF5486D}" type="presOf" srcId="{6C42E894-C029-4D4D-9E86-55743C1E2F6B}" destId="{14D8AE53-948D-43BF-88CE-B57A914C397A}" srcOrd="0" destOrd="0" presId="urn:microsoft.com/office/officeart/2005/8/layout/vList2"/>
    <dgm:cxn modelId="{64B79451-6E49-485C-A580-F6B2EEA9FA1B}" type="presOf" srcId="{122F492A-DDA1-4E49-B666-9A29960F1F41}" destId="{833E2A58-656E-4D18-9C56-CDBB0D7A6CBB}" srcOrd="0" destOrd="2" presId="urn:microsoft.com/office/officeart/2005/8/layout/vList2"/>
    <dgm:cxn modelId="{31C96576-65A6-4425-9969-6EF412DA8F33}" type="presOf" srcId="{F254A22C-D963-49C9-89DB-42F45CBADFBA}" destId="{B98A4B95-2A62-42B2-B6E4-F1C2D0058784}" srcOrd="0" destOrd="0" presId="urn:microsoft.com/office/officeart/2005/8/layout/vList2"/>
    <dgm:cxn modelId="{98501E7F-1ADF-4D29-971C-DB0908585DF3}" srcId="{6C42E894-C029-4D4D-9E86-55743C1E2F6B}" destId="{122F492A-DDA1-4E49-B666-9A29960F1F41}" srcOrd="2" destOrd="0" parTransId="{024BF3F0-5EA2-4D35-A164-35E85758A175}" sibTransId="{5CB270B4-8E48-44A4-AA56-CF20392F7871}"/>
    <dgm:cxn modelId="{B0189C8F-2BF2-454F-8E5F-84FBA3B6EA15}" srcId="{995A750E-FACD-4B4B-8BFF-8475BA3E1376}" destId="{8AECDFED-D01B-482E-8F63-4ABCE6A2C90B}" srcOrd="1" destOrd="0" parTransId="{99A0EA92-F2AF-450A-ADC2-FEE8B8B0D13D}" sibTransId="{79AB7119-9AB8-465E-87BC-DC62146A6664}"/>
    <dgm:cxn modelId="{D93D0F90-49D1-4A73-97F0-F8AD69C222C7}" srcId="{6C42E894-C029-4D4D-9E86-55743C1E2F6B}" destId="{E4989F1C-E273-4897-BAAD-FDE30AF801FD}" srcOrd="1" destOrd="0" parTransId="{ACA90A2F-BC4E-4C0F-AC9A-57D4A32111E9}" sibTransId="{8AC8B7D3-488F-4FD2-A533-57E32E9BD9E0}"/>
    <dgm:cxn modelId="{EBB85394-36B6-4CDF-8F3B-6ADD14EBCC06}" type="presOf" srcId="{995A750E-FACD-4B4B-8BFF-8475BA3E1376}" destId="{B1128290-9C30-4BD8-889F-7F3F56DF14DA}" srcOrd="0" destOrd="0" presId="urn:microsoft.com/office/officeart/2005/8/layout/vList2"/>
    <dgm:cxn modelId="{01124AA6-2293-419A-A09C-4A3ED31F29E8}" srcId="{995A750E-FACD-4B4B-8BFF-8475BA3E1376}" destId="{6C42E894-C029-4D4D-9E86-55743C1E2F6B}" srcOrd="0" destOrd="0" parTransId="{BADBA58D-3724-487E-994F-6E8F270231D9}" sibTransId="{EBC6C487-166D-482E-A92A-8306B700AD1E}"/>
    <dgm:cxn modelId="{B663E8B7-25AA-41B2-965A-E89F7E3D86AF}" srcId="{6C42E894-C029-4D4D-9E86-55743C1E2F6B}" destId="{4897D495-2FB1-485D-BF22-67DE610CFC2C}" srcOrd="0" destOrd="0" parTransId="{BE33EA86-0904-42F4-AA4B-4A9E0B6FC575}" sibTransId="{CCD8E979-BD3D-499A-826B-DB3F1D72668E}"/>
    <dgm:cxn modelId="{ED869BBD-55AD-4A7B-B4E6-0AE246E114B7}" srcId="{8AECDFED-D01B-482E-8F63-4ABCE6A2C90B}" destId="{D8D3B3E9-8CD3-4AA9-97EE-550F22053A8C}" srcOrd="2" destOrd="0" parTransId="{06F39F6A-A7DD-4CA5-80DE-EB31B0F3A26F}" sibTransId="{EEB952EC-048A-44A2-9622-8ABFB801A5CC}"/>
    <dgm:cxn modelId="{7F0B6730-64AA-4CC9-BBB8-BDCFD66F2F45}" type="presParOf" srcId="{B1128290-9C30-4BD8-889F-7F3F56DF14DA}" destId="{14D8AE53-948D-43BF-88CE-B57A914C397A}" srcOrd="0" destOrd="0" presId="urn:microsoft.com/office/officeart/2005/8/layout/vList2"/>
    <dgm:cxn modelId="{C3ACB83F-630B-47F8-8586-42CD4E29DACA}" type="presParOf" srcId="{B1128290-9C30-4BD8-889F-7F3F56DF14DA}" destId="{833E2A58-656E-4D18-9C56-CDBB0D7A6CBB}" srcOrd="1" destOrd="0" presId="urn:microsoft.com/office/officeart/2005/8/layout/vList2"/>
    <dgm:cxn modelId="{A4C86CDF-B622-407A-8C26-FAA685B79D06}" type="presParOf" srcId="{B1128290-9C30-4BD8-889F-7F3F56DF14DA}" destId="{E2780E7E-F1D8-4B42-B16A-EBBACDAFD874}" srcOrd="2" destOrd="0" presId="urn:microsoft.com/office/officeart/2005/8/layout/vList2"/>
    <dgm:cxn modelId="{D92242A8-019A-4CCD-B035-515360659F0F}" type="presParOf" srcId="{B1128290-9C30-4BD8-889F-7F3F56DF14DA}" destId="{B98A4B95-2A62-42B2-B6E4-F1C2D005878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EFF83D-2557-4046-A404-21F4B384D7D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4663B2F-71DD-42B2-82C8-8F7CC91D1D97}">
      <dgm:prSet/>
      <dgm:spPr/>
      <dgm:t>
        <a:bodyPr/>
        <a:lstStyle/>
        <a:p>
          <a:r>
            <a:rPr lang="es-ES"/>
            <a:t>Los pipes son una clase con una única función transformadora</a:t>
          </a:r>
          <a:endParaRPr lang="en-US"/>
        </a:p>
      </dgm:t>
    </dgm:pt>
    <dgm:pt modelId="{AD466803-3CC9-482E-B5B8-96545AED06C9}" type="parTrans" cxnId="{EDF4651D-FC56-4F62-A120-502C2DABDE0B}">
      <dgm:prSet/>
      <dgm:spPr/>
      <dgm:t>
        <a:bodyPr/>
        <a:lstStyle/>
        <a:p>
          <a:endParaRPr lang="en-US"/>
        </a:p>
      </dgm:t>
    </dgm:pt>
    <dgm:pt modelId="{0AD55BB3-F425-45D7-88E8-F23B1CDAFFB9}" type="sibTrans" cxnId="{EDF4651D-FC56-4F62-A120-502C2DABDE0B}">
      <dgm:prSet/>
      <dgm:spPr/>
      <dgm:t>
        <a:bodyPr/>
        <a:lstStyle/>
        <a:p>
          <a:endParaRPr lang="en-US"/>
        </a:p>
      </dgm:t>
    </dgm:pt>
    <dgm:pt modelId="{86E696A7-7D95-4132-AC90-AF8FF6BFA98E}">
      <dgm:prSet/>
      <dgm:spPr/>
      <dgm:t>
        <a:bodyPr/>
        <a:lstStyle/>
        <a:p>
          <a:r>
            <a:rPr lang="es-ES"/>
            <a:t>Recibe un valor, y en su caro uno o varios parámetros</a:t>
          </a:r>
          <a:endParaRPr lang="en-US"/>
        </a:p>
      </dgm:t>
    </dgm:pt>
    <dgm:pt modelId="{1B31B183-B520-4E01-8065-5D3024AAEBFA}" type="parTrans" cxnId="{F7F0F03F-5024-49D8-8935-DAC57428D1B3}">
      <dgm:prSet/>
      <dgm:spPr/>
      <dgm:t>
        <a:bodyPr/>
        <a:lstStyle/>
        <a:p>
          <a:endParaRPr lang="en-US"/>
        </a:p>
      </dgm:t>
    </dgm:pt>
    <dgm:pt modelId="{AB5FF9D0-4348-4502-86DE-C8B5383D0206}" type="sibTrans" cxnId="{F7F0F03F-5024-49D8-8935-DAC57428D1B3}">
      <dgm:prSet/>
      <dgm:spPr/>
      <dgm:t>
        <a:bodyPr/>
        <a:lstStyle/>
        <a:p>
          <a:endParaRPr lang="en-US"/>
        </a:p>
      </dgm:t>
    </dgm:pt>
    <dgm:pt modelId="{694253F6-0EFC-4432-97AA-463D89971D3C}">
      <dgm:prSet/>
      <dgm:spPr/>
      <dgm:t>
        <a:bodyPr/>
        <a:lstStyle/>
        <a:p>
          <a:r>
            <a:rPr lang="es-ES"/>
            <a:t>Retorna el valor transformado</a:t>
          </a:r>
          <a:endParaRPr lang="en-US"/>
        </a:p>
      </dgm:t>
    </dgm:pt>
    <dgm:pt modelId="{BCAAC63D-762A-44CD-B052-6869904C7BF9}" type="parTrans" cxnId="{34173732-0EE0-452B-BCA9-05E5AD22FEA6}">
      <dgm:prSet/>
      <dgm:spPr/>
      <dgm:t>
        <a:bodyPr/>
        <a:lstStyle/>
        <a:p>
          <a:endParaRPr lang="en-US"/>
        </a:p>
      </dgm:t>
    </dgm:pt>
    <dgm:pt modelId="{5AAB4CE3-7792-4926-9F15-0400E52AC0E5}" type="sibTrans" cxnId="{34173732-0EE0-452B-BCA9-05E5AD22FEA6}">
      <dgm:prSet/>
      <dgm:spPr/>
      <dgm:t>
        <a:bodyPr/>
        <a:lstStyle/>
        <a:p>
          <a:endParaRPr lang="en-US"/>
        </a:p>
      </dgm:t>
    </dgm:pt>
    <dgm:pt modelId="{DF6F25A8-170D-4929-A97C-BEA74AC71E23}">
      <dgm:prSet/>
      <dgm:spPr/>
      <dgm:t>
        <a:bodyPr/>
        <a:lstStyle/>
        <a:p>
          <a:r>
            <a:rPr lang="es-ES"/>
            <a:t>Se pueden testear directamente con los elementos de Jasmine.</a:t>
          </a:r>
          <a:endParaRPr lang="en-US"/>
        </a:p>
      </dgm:t>
    </dgm:pt>
    <dgm:pt modelId="{2EEC252F-C9D1-4226-916C-6C52A04A9D69}" type="parTrans" cxnId="{2052FB8B-6F2B-4B7B-9C8E-53CEB402082C}">
      <dgm:prSet/>
      <dgm:spPr/>
      <dgm:t>
        <a:bodyPr/>
        <a:lstStyle/>
        <a:p>
          <a:endParaRPr lang="en-US"/>
        </a:p>
      </dgm:t>
    </dgm:pt>
    <dgm:pt modelId="{53ABD1F9-5476-484D-A95C-043B208199B0}" type="sibTrans" cxnId="{2052FB8B-6F2B-4B7B-9C8E-53CEB402082C}">
      <dgm:prSet/>
      <dgm:spPr/>
      <dgm:t>
        <a:bodyPr/>
        <a:lstStyle/>
        <a:p>
          <a:endParaRPr lang="en-US"/>
        </a:p>
      </dgm:t>
    </dgm:pt>
    <dgm:pt modelId="{5C0E8DED-DD50-4016-8828-FF3BFC10F767}">
      <dgm:prSet/>
      <dgm:spPr/>
      <dgm:t>
        <a:bodyPr/>
        <a:lstStyle/>
        <a:p>
          <a:r>
            <a:rPr lang="es-ES"/>
            <a:t>Se instancia la clase en beforeEach</a:t>
          </a:r>
          <a:endParaRPr lang="en-US"/>
        </a:p>
      </dgm:t>
    </dgm:pt>
    <dgm:pt modelId="{667DAB0D-07A0-4D82-88C6-10214146B4BF}" type="parTrans" cxnId="{FA769B56-97CA-4A2D-85CE-5B0BBA61A39C}">
      <dgm:prSet/>
      <dgm:spPr/>
      <dgm:t>
        <a:bodyPr/>
        <a:lstStyle/>
        <a:p>
          <a:endParaRPr lang="en-US"/>
        </a:p>
      </dgm:t>
    </dgm:pt>
    <dgm:pt modelId="{04369E39-6F9F-431B-BEEC-4F46800B403A}" type="sibTrans" cxnId="{FA769B56-97CA-4A2D-85CE-5B0BBA61A39C}">
      <dgm:prSet/>
      <dgm:spPr/>
      <dgm:t>
        <a:bodyPr/>
        <a:lstStyle/>
        <a:p>
          <a:endParaRPr lang="en-US"/>
        </a:p>
      </dgm:t>
    </dgm:pt>
    <dgm:pt modelId="{79BB2C3F-CA33-42B3-83AD-972DCF555CBC}">
      <dgm:prSet/>
      <dgm:spPr/>
      <dgm:t>
        <a:bodyPr/>
        <a:lstStyle/>
        <a:p>
          <a:r>
            <a:rPr lang="es-ES"/>
            <a:t>Se realizan pruebas sobre la función transformadora</a:t>
          </a:r>
          <a:endParaRPr lang="en-US"/>
        </a:p>
      </dgm:t>
    </dgm:pt>
    <dgm:pt modelId="{EEDD6DED-774B-4E8D-A166-9ADC2B5586E8}" type="parTrans" cxnId="{0711941C-D806-4B90-B967-AB59260413A2}">
      <dgm:prSet/>
      <dgm:spPr/>
      <dgm:t>
        <a:bodyPr/>
        <a:lstStyle/>
        <a:p>
          <a:endParaRPr lang="en-US"/>
        </a:p>
      </dgm:t>
    </dgm:pt>
    <dgm:pt modelId="{B7A85B75-995F-452D-B756-5017B499407B}" type="sibTrans" cxnId="{0711941C-D806-4B90-B967-AB59260413A2}">
      <dgm:prSet/>
      <dgm:spPr/>
      <dgm:t>
        <a:bodyPr/>
        <a:lstStyle/>
        <a:p>
          <a:endParaRPr lang="en-US"/>
        </a:p>
      </dgm:t>
    </dgm:pt>
    <dgm:pt modelId="{8CB0479A-4163-4922-80FE-8EDBBDE20BDE}" type="pres">
      <dgm:prSet presAssocID="{37EFF83D-2557-4046-A404-21F4B384D7DB}" presName="linear" presStyleCnt="0">
        <dgm:presLayoutVars>
          <dgm:animLvl val="lvl"/>
          <dgm:resizeHandles val="exact"/>
        </dgm:presLayoutVars>
      </dgm:prSet>
      <dgm:spPr/>
    </dgm:pt>
    <dgm:pt modelId="{66E68559-FAEB-49D0-B512-6B0A451C7629}" type="pres">
      <dgm:prSet presAssocID="{14663B2F-71DD-42B2-82C8-8F7CC91D1D97}" presName="parentText" presStyleLbl="node1" presStyleIdx="0" presStyleCnt="2">
        <dgm:presLayoutVars>
          <dgm:chMax val="0"/>
          <dgm:bulletEnabled val="1"/>
        </dgm:presLayoutVars>
      </dgm:prSet>
      <dgm:spPr/>
    </dgm:pt>
    <dgm:pt modelId="{D29DC476-6F37-4D91-969C-67082F36FF12}" type="pres">
      <dgm:prSet presAssocID="{14663B2F-71DD-42B2-82C8-8F7CC91D1D97}" presName="childText" presStyleLbl="revTx" presStyleIdx="0" presStyleCnt="2">
        <dgm:presLayoutVars>
          <dgm:bulletEnabled val="1"/>
        </dgm:presLayoutVars>
      </dgm:prSet>
      <dgm:spPr/>
    </dgm:pt>
    <dgm:pt modelId="{4AA7E948-CE83-4056-B8EB-133C36B11B36}" type="pres">
      <dgm:prSet presAssocID="{DF6F25A8-170D-4929-A97C-BEA74AC71E23}" presName="parentText" presStyleLbl="node1" presStyleIdx="1" presStyleCnt="2">
        <dgm:presLayoutVars>
          <dgm:chMax val="0"/>
          <dgm:bulletEnabled val="1"/>
        </dgm:presLayoutVars>
      </dgm:prSet>
      <dgm:spPr/>
    </dgm:pt>
    <dgm:pt modelId="{6019E436-BEBF-432D-9F7E-3812EFAE3E48}" type="pres">
      <dgm:prSet presAssocID="{DF6F25A8-170D-4929-A97C-BEA74AC71E23}" presName="childText" presStyleLbl="revTx" presStyleIdx="1" presStyleCnt="2">
        <dgm:presLayoutVars>
          <dgm:bulletEnabled val="1"/>
        </dgm:presLayoutVars>
      </dgm:prSet>
      <dgm:spPr/>
    </dgm:pt>
  </dgm:ptLst>
  <dgm:cxnLst>
    <dgm:cxn modelId="{0711941C-D806-4B90-B967-AB59260413A2}" srcId="{DF6F25A8-170D-4929-A97C-BEA74AC71E23}" destId="{79BB2C3F-CA33-42B3-83AD-972DCF555CBC}" srcOrd="1" destOrd="0" parTransId="{EEDD6DED-774B-4E8D-A166-9ADC2B5586E8}" sibTransId="{B7A85B75-995F-452D-B756-5017B499407B}"/>
    <dgm:cxn modelId="{EDF4651D-FC56-4F62-A120-502C2DABDE0B}" srcId="{37EFF83D-2557-4046-A404-21F4B384D7DB}" destId="{14663B2F-71DD-42B2-82C8-8F7CC91D1D97}" srcOrd="0" destOrd="0" parTransId="{AD466803-3CC9-482E-B5B8-96545AED06C9}" sibTransId="{0AD55BB3-F425-45D7-88E8-F23B1CDAFFB9}"/>
    <dgm:cxn modelId="{EFE7371F-FFD1-4900-8282-4912F4DCCA59}" type="presOf" srcId="{694253F6-0EFC-4432-97AA-463D89971D3C}" destId="{D29DC476-6F37-4D91-969C-67082F36FF12}" srcOrd="0" destOrd="1" presId="urn:microsoft.com/office/officeart/2005/8/layout/vList2"/>
    <dgm:cxn modelId="{34173732-0EE0-452B-BCA9-05E5AD22FEA6}" srcId="{14663B2F-71DD-42B2-82C8-8F7CC91D1D97}" destId="{694253F6-0EFC-4432-97AA-463D89971D3C}" srcOrd="1" destOrd="0" parTransId="{BCAAC63D-762A-44CD-B052-6869904C7BF9}" sibTransId="{5AAB4CE3-7792-4926-9F15-0400E52AC0E5}"/>
    <dgm:cxn modelId="{F7F0F03F-5024-49D8-8935-DAC57428D1B3}" srcId="{14663B2F-71DD-42B2-82C8-8F7CC91D1D97}" destId="{86E696A7-7D95-4132-AC90-AF8FF6BFA98E}" srcOrd="0" destOrd="0" parTransId="{1B31B183-B520-4E01-8065-5D3024AAEBFA}" sibTransId="{AB5FF9D0-4348-4502-86DE-C8B5383D0206}"/>
    <dgm:cxn modelId="{F3C92849-357B-4D1A-8F07-6B5F4EA94649}" type="presOf" srcId="{14663B2F-71DD-42B2-82C8-8F7CC91D1D97}" destId="{66E68559-FAEB-49D0-B512-6B0A451C7629}" srcOrd="0" destOrd="0" presId="urn:microsoft.com/office/officeart/2005/8/layout/vList2"/>
    <dgm:cxn modelId="{FA769B56-97CA-4A2D-85CE-5B0BBA61A39C}" srcId="{DF6F25A8-170D-4929-A97C-BEA74AC71E23}" destId="{5C0E8DED-DD50-4016-8828-FF3BFC10F767}" srcOrd="0" destOrd="0" parTransId="{667DAB0D-07A0-4D82-88C6-10214146B4BF}" sibTransId="{04369E39-6F9F-431B-BEEC-4F46800B403A}"/>
    <dgm:cxn modelId="{6E145A57-71BF-4A25-BBEF-BD628B7C7714}" type="presOf" srcId="{5C0E8DED-DD50-4016-8828-FF3BFC10F767}" destId="{6019E436-BEBF-432D-9F7E-3812EFAE3E48}" srcOrd="0" destOrd="0" presId="urn:microsoft.com/office/officeart/2005/8/layout/vList2"/>
    <dgm:cxn modelId="{C2ADCD8A-D1A7-4321-82A3-39D8C2622201}" type="presOf" srcId="{37EFF83D-2557-4046-A404-21F4B384D7DB}" destId="{8CB0479A-4163-4922-80FE-8EDBBDE20BDE}" srcOrd="0" destOrd="0" presId="urn:microsoft.com/office/officeart/2005/8/layout/vList2"/>
    <dgm:cxn modelId="{2052FB8B-6F2B-4B7B-9C8E-53CEB402082C}" srcId="{37EFF83D-2557-4046-A404-21F4B384D7DB}" destId="{DF6F25A8-170D-4929-A97C-BEA74AC71E23}" srcOrd="1" destOrd="0" parTransId="{2EEC252F-C9D1-4226-916C-6C52A04A9D69}" sibTransId="{53ABD1F9-5476-484D-A95C-043B208199B0}"/>
    <dgm:cxn modelId="{8C46E4A2-9302-4B5F-8401-0D2E3F56F0A6}" type="presOf" srcId="{79BB2C3F-CA33-42B3-83AD-972DCF555CBC}" destId="{6019E436-BEBF-432D-9F7E-3812EFAE3E48}" srcOrd="0" destOrd="1" presId="urn:microsoft.com/office/officeart/2005/8/layout/vList2"/>
    <dgm:cxn modelId="{2E2909AC-7D44-4BDD-9642-677838673795}" type="presOf" srcId="{DF6F25A8-170D-4929-A97C-BEA74AC71E23}" destId="{4AA7E948-CE83-4056-B8EB-133C36B11B36}" srcOrd="0" destOrd="0" presId="urn:microsoft.com/office/officeart/2005/8/layout/vList2"/>
    <dgm:cxn modelId="{B3A6FBE9-5A7E-4A9C-B98C-A51F86514801}" type="presOf" srcId="{86E696A7-7D95-4132-AC90-AF8FF6BFA98E}" destId="{D29DC476-6F37-4D91-969C-67082F36FF12}" srcOrd="0" destOrd="0" presId="urn:microsoft.com/office/officeart/2005/8/layout/vList2"/>
    <dgm:cxn modelId="{34BDC9BA-EDFC-4A2D-A3C7-E35792C35525}" type="presParOf" srcId="{8CB0479A-4163-4922-80FE-8EDBBDE20BDE}" destId="{66E68559-FAEB-49D0-B512-6B0A451C7629}" srcOrd="0" destOrd="0" presId="urn:microsoft.com/office/officeart/2005/8/layout/vList2"/>
    <dgm:cxn modelId="{BA68A9DF-511A-4A62-ACC0-CC5CACE716C9}" type="presParOf" srcId="{8CB0479A-4163-4922-80FE-8EDBBDE20BDE}" destId="{D29DC476-6F37-4D91-969C-67082F36FF12}" srcOrd="1" destOrd="0" presId="urn:microsoft.com/office/officeart/2005/8/layout/vList2"/>
    <dgm:cxn modelId="{02318C76-2067-408B-AD5D-15E6A81B7E2B}" type="presParOf" srcId="{8CB0479A-4163-4922-80FE-8EDBBDE20BDE}" destId="{4AA7E948-CE83-4056-B8EB-133C36B11B36}" srcOrd="2" destOrd="0" presId="urn:microsoft.com/office/officeart/2005/8/layout/vList2"/>
    <dgm:cxn modelId="{F0FB994E-E843-4A56-A78B-B3A1682F7827}" type="presParOf" srcId="{8CB0479A-4163-4922-80FE-8EDBBDE20BDE}" destId="{6019E436-BEBF-432D-9F7E-3812EFAE3E4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7467"/>
          <a:ext cx="6513603" cy="9784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95970" y="227610"/>
          <a:ext cx="538128" cy="53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130069" y="7467"/>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Navegador: </a:t>
          </a:r>
        </a:p>
        <a:p>
          <a:pPr marL="0" lvl="0" indent="0" algn="l" defTabSz="711200">
            <a:lnSpc>
              <a:spcPct val="100000"/>
            </a:lnSpc>
            <a:spcBef>
              <a:spcPct val="0"/>
            </a:spcBef>
            <a:spcAft>
              <a:spcPct val="35000"/>
            </a:spcAft>
            <a:buNone/>
          </a:pPr>
          <a:r>
            <a:rPr lang="es-ES" sz="1600" kern="1200" dirty="0"/>
            <a:t>Chrome</a:t>
          </a:r>
          <a:endParaRPr lang="en-US" sz="1600" kern="1200" dirty="0"/>
        </a:p>
      </dsp:txBody>
      <dsp:txXfrm>
        <a:off x="1130069" y="7467"/>
        <a:ext cx="2931121" cy="978415"/>
      </dsp:txXfrm>
    </dsp:sp>
    <dsp:sp modelId="{B8865CAD-AA31-4AF6-86E5-66E2DB2B1CED}">
      <dsp:nvSpPr>
        <dsp:cNvPr id="0" name=""/>
        <dsp:cNvSpPr/>
      </dsp:nvSpPr>
      <dsp:spPr>
        <a:xfrm>
          <a:off x="4061191" y="7467"/>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Versiones ‘genéricas’; herramientas de desarrollo</a:t>
          </a:r>
          <a:endParaRPr lang="en-US" sz="1100" kern="1200" dirty="0"/>
        </a:p>
        <a:p>
          <a:pPr marL="0" lvl="0" indent="0" algn="l" defTabSz="488950">
            <a:lnSpc>
              <a:spcPct val="100000"/>
            </a:lnSpc>
            <a:spcBef>
              <a:spcPct val="0"/>
            </a:spcBef>
            <a:spcAft>
              <a:spcPct val="35000"/>
            </a:spcAft>
            <a:buNone/>
          </a:pPr>
          <a:r>
            <a:rPr lang="es-ES" sz="1100" kern="1200" dirty="0"/>
            <a:t>Versiones para desarrollo</a:t>
          </a:r>
        </a:p>
      </dsp:txBody>
      <dsp:txXfrm>
        <a:off x="4061191" y="7467"/>
        <a:ext cx="2451307" cy="978415"/>
      </dsp:txXfrm>
    </dsp:sp>
    <dsp:sp modelId="{4C17B56E-82BD-4B22-B776-9CD38BDE2CBF}">
      <dsp:nvSpPr>
        <dsp:cNvPr id="0" name=""/>
        <dsp:cNvSpPr/>
      </dsp:nvSpPr>
      <dsp:spPr>
        <a:xfrm>
          <a:off x="0" y="1230486"/>
          <a:ext cx="6513603" cy="9784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295970" y="1450629"/>
          <a:ext cx="538128" cy="53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130069" y="1230486"/>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br>
            <a:rPr lang="es-ES" sz="1600" kern="1200" dirty="0"/>
          </a:b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130069" y="1230486"/>
        <a:ext cx="2931121" cy="978415"/>
      </dsp:txXfrm>
    </dsp:sp>
    <dsp:sp modelId="{1D97AE21-DC8F-4940-AEEF-DA2BA434E0D5}">
      <dsp:nvSpPr>
        <dsp:cNvPr id="0" name=""/>
        <dsp:cNvSpPr/>
      </dsp:nvSpPr>
      <dsp:spPr>
        <a:xfrm>
          <a:off x="4061191" y="1230486"/>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Ayuda de escritura ágil de HTML y CSS con Emmet</a:t>
          </a:r>
          <a:endParaRPr lang="en-US" sz="1100" kern="1200" dirty="0"/>
        </a:p>
        <a:p>
          <a:pPr marL="0" lvl="0" indent="0" algn="l" defTabSz="488950">
            <a:lnSpc>
              <a:spcPct val="100000"/>
            </a:lnSpc>
            <a:spcBef>
              <a:spcPct val="0"/>
            </a:spcBef>
            <a:spcAft>
              <a:spcPct val="35000"/>
            </a:spcAft>
            <a:buNone/>
          </a:pPr>
          <a:r>
            <a:rPr lang="es-ES" sz="1100" kern="1200"/>
            <a:t>Plugins adecuados a cada lenguaje / framework</a:t>
          </a:r>
          <a:endParaRPr lang="es-ES" sz="1100" kern="1200" dirty="0"/>
        </a:p>
      </dsp:txBody>
      <dsp:txXfrm>
        <a:off x="4061191" y="1230486"/>
        <a:ext cx="2451307" cy="978415"/>
      </dsp:txXfrm>
    </dsp:sp>
    <dsp:sp modelId="{8DABD8D2-5F13-4603-9287-0DE478C9D129}">
      <dsp:nvSpPr>
        <dsp:cNvPr id="0" name=""/>
        <dsp:cNvSpPr/>
      </dsp:nvSpPr>
      <dsp:spPr>
        <a:xfrm>
          <a:off x="0" y="2453505"/>
          <a:ext cx="6513603" cy="9784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95970" y="2673648"/>
          <a:ext cx="538128" cy="5381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130069" y="2453505"/>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Node.js y </a:t>
          </a:r>
          <a:br>
            <a:rPr lang="es-ES" sz="1600" kern="1200" dirty="0"/>
          </a:br>
          <a:r>
            <a:rPr lang="es-ES" sz="1600" kern="1200" dirty="0"/>
            <a:t>npm (gestor de paquetes )</a:t>
          </a:r>
          <a:br>
            <a:rPr lang="es-ES" sz="1600" kern="1200" dirty="0"/>
          </a:br>
          <a:r>
            <a:rPr lang="es-ES" sz="1600" kern="1200" dirty="0">
              <a:hlinkClick xmlns:r="http://schemas.openxmlformats.org/officeDocument/2006/relationships" r:id="rId8"/>
            </a:rPr>
            <a:t>https://nodejs.org/es/</a:t>
          </a:r>
          <a:endParaRPr lang="en-US" sz="1600" kern="1200" dirty="0"/>
        </a:p>
      </dsp:txBody>
      <dsp:txXfrm>
        <a:off x="1130069" y="2453505"/>
        <a:ext cx="2931121" cy="978415"/>
      </dsp:txXfrm>
    </dsp:sp>
    <dsp:sp modelId="{B5AD2B50-93C4-46A2-86CF-059A38CEBF3B}">
      <dsp:nvSpPr>
        <dsp:cNvPr id="0" name=""/>
        <dsp:cNvSpPr/>
      </dsp:nvSpPr>
      <dsp:spPr>
        <a:xfrm>
          <a:off x="4061191" y="2453505"/>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Entorno de ejecución de JS, habitualmente para ell lado servidor</a:t>
          </a:r>
          <a:endParaRPr lang="en-US" sz="1100" kern="1200" dirty="0"/>
        </a:p>
        <a:p>
          <a:pPr marL="0" lvl="0" indent="0" algn="l" defTabSz="488950">
            <a:lnSpc>
              <a:spcPct val="100000"/>
            </a:lnSpc>
            <a:spcBef>
              <a:spcPct val="0"/>
            </a:spcBef>
            <a:spcAft>
              <a:spcPct val="35000"/>
            </a:spcAft>
            <a:buNone/>
          </a:pPr>
          <a:r>
            <a:rPr lang="es-ES" sz="1100" kern="1200"/>
            <a:t>Incorpora npm como gestor de paquetes y dependencias</a:t>
          </a:r>
          <a:endParaRPr lang="es-ES" sz="1100" kern="1200" dirty="0"/>
        </a:p>
      </dsp:txBody>
      <dsp:txXfrm>
        <a:off x="4061191" y="2453505"/>
        <a:ext cx="2451307" cy="978415"/>
      </dsp:txXfrm>
    </dsp:sp>
    <dsp:sp modelId="{8A28EBE0-36C9-4A10-AA02-3FC028A29E68}">
      <dsp:nvSpPr>
        <dsp:cNvPr id="0" name=""/>
        <dsp:cNvSpPr/>
      </dsp:nvSpPr>
      <dsp:spPr>
        <a:xfrm>
          <a:off x="0" y="3676524"/>
          <a:ext cx="6513603" cy="9784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295970" y="3896667"/>
          <a:ext cx="538128" cy="538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130069"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GitHub</a:t>
          </a:r>
          <a:br>
            <a:rPr lang="es-ES" sz="1600" kern="1200" dirty="0"/>
          </a:br>
          <a:r>
            <a:rPr lang="es-ES" sz="1600" kern="1200" dirty="0">
              <a:hlinkClick xmlns:r="http://schemas.openxmlformats.org/officeDocument/2006/relationships" r:id="rId11"/>
            </a:rPr>
            <a:t>https://git-scm.com/</a:t>
          </a:r>
          <a:br>
            <a:rPr lang="es-ES" sz="1600" kern="1200" dirty="0"/>
          </a:br>
          <a:r>
            <a:rPr lang="es-ES" sz="1600" kern="1200" dirty="0">
              <a:hlinkClick xmlns:r="http://schemas.openxmlformats.org/officeDocument/2006/relationships" r:id="rId12"/>
            </a:rPr>
            <a:t>https://github.com/</a:t>
          </a:r>
          <a:endParaRPr lang="en-US" sz="1600" kern="1200" dirty="0"/>
        </a:p>
      </dsp:txBody>
      <dsp:txXfrm>
        <a:off x="1130069" y="3676524"/>
        <a:ext cx="2931121" cy="978415"/>
      </dsp:txXfrm>
    </dsp:sp>
    <dsp:sp modelId="{282034EF-7DC3-4E46-9645-5ABEC00F382E}">
      <dsp:nvSpPr>
        <dsp:cNvPr id="0" name=""/>
        <dsp:cNvSpPr/>
      </dsp:nvSpPr>
      <dsp:spPr>
        <a:xfrm>
          <a:off x="4061191" y="3676524"/>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Git para la gestión del repositorio de software</a:t>
          </a:r>
          <a:endParaRPr lang="en-US" sz="1100" kern="1200" dirty="0"/>
        </a:p>
        <a:p>
          <a:pPr marL="0" lvl="0" indent="0" algn="l" defTabSz="488950">
            <a:lnSpc>
              <a:spcPct val="100000"/>
            </a:lnSpc>
            <a:spcBef>
              <a:spcPct val="0"/>
            </a:spcBef>
            <a:spcAft>
              <a:spcPct val="35000"/>
            </a:spcAft>
            <a:buNone/>
          </a:pPr>
          <a:r>
            <a:rPr lang="es-ES" sz="1100" kern="1200" dirty="0"/>
            <a:t>GitHub como hosting de repositorios </a:t>
          </a:r>
          <a:endParaRPr lang="en-US" sz="1100" kern="1200" dirty="0"/>
        </a:p>
      </dsp:txBody>
      <dsp:txXfrm>
        <a:off x="4061191" y="3676524"/>
        <a:ext cx="2451307" cy="978415"/>
      </dsp:txXfrm>
    </dsp:sp>
    <dsp:sp modelId="{7EAAE16C-6156-4D0B-837B-5128E75B126D}">
      <dsp:nvSpPr>
        <dsp:cNvPr id="0" name=""/>
        <dsp:cNvSpPr/>
      </dsp:nvSpPr>
      <dsp:spPr>
        <a:xfrm>
          <a:off x="0" y="4899543"/>
          <a:ext cx="6513603" cy="9784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AEAC7-AEB5-4F72-B69E-232B0F7E34B3}">
      <dsp:nvSpPr>
        <dsp:cNvPr id="0" name=""/>
        <dsp:cNvSpPr/>
      </dsp:nvSpPr>
      <dsp:spPr>
        <a:xfrm>
          <a:off x="295970" y="5119686"/>
          <a:ext cx="538128" cy="5381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EE9E0-C978-4E3C-8EE0-0826C82E5E1A}">
      <dsp:nvSpPr>
        <dsp:cNvPr id="0" name=""/>
        <dsp:cNvSpPr/>
      </dsp:nvSpPr>
      <dsp:spPr>
        <a:xfrm>
          <a:off x="1130069"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n-US" sz="1600" kern="1200" dirty="0"/>
            <a:t>Webpack</a:t>
          </a:r>
          <a:br>
            <a:rPr lang="en-US" sz="1600" kern="1200" dirty="0"/>
          </a:br>
          <a:r>
            <a:rPr lang="es-ES" sz="1600" kern="1200" dirty="0">
              <a:hlinkClick xmlns:r="http://schemas.openxmlformats.org/officeDocument/2006/relationships" r:id="rId15"/>
            </a:rPr>
            <a:t>https://webpack.js.org/ </a:t>
          </a:r>
          <a:endParaRPr lang="en-US" sz="1600" kern="1200" dirty="0"/>
        </a:p>
      </dsp:txBody>
      <dsp:txXfrm>
        <a:off x="1130069" y="4899543"/>
        <a:ext cx="2931121" cy="978415"/>
      </dsp:txXfrm>
    </dsp:sp>
    <dsp:sp modelId="{7C65263D-C6D7-4D78-8B7B-E3A32D4809D7}">
      <dsp:nvSpPr>
        <dsp:cNvPr id="0" name=""/>
        <dsp:cNvSpPr/>
      </dsp:nvSpPr>
      <dsp:spPr>
        <a:xfrm>
          <a:off x="4061191" y="4899543"/>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Gestor de tareas:</a:t>
          </a:r>
        </a:p>
        <a:p>
          <a:pPr marL="0" lvl="0" indent="0" algn="l" defTabSz="488950">
            <a:lnSpc>
              <a:spcPct val="100000"/>
            </a:lnSpc>
            <a:spcBef>
              <a:spcPct val="0"/>
            </a:spcBef>
            <a:spcAft>
              <a:spcPct val="35000"/>
            </a:spcAft>
            <a:buNone/>
          </a:pPr>
          <a:r>
            <a:rPr lang="es-ES" sz="1100" kern="1200" dirty="0"/>
            <a:t>compilación de CSS, transpilación de TS, empaquetado de la aplicación final (</a:t>
          </a:r>
          <a:r>
            <a:rPr lang="es-ES" sz="1100" kern="1200" dirty="0" err="1"/>
            <a:t>bundles</a:t>
          </a:r>
          <a:r>
            <a:rPr lang="es-ES" sz="1100" kern="1200" dirty="0"/>
            <a:t>) </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4061191" y="4899543"/>
        <a:ext cx="2451307" cy="9784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D3848-73DD-4CD8-948E-88B0B2898352}">
      <dsp:nvSpPr>
        <dsp:cNvPr id="0" name=""/>
        <dsp:cNvSpPr/>
      </dsp:nvSpPr>
      <dsp:spPr>
        <a:xfrm>
          <a:off x="0" y="2092"/>
          <a:ext cx="68037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2D65A4-3AAE-4ECB-949B-FF035E491FB3}">
      <dsp:nvSpPr>
        <dsp:cNvPr id="0" name=""/>
        <dsp:cNvSpPr/>
      </dsp:nvSpPr>
      <dsp:spPr>
        <a:xfrm>
          <a:off x="0" y="2092"/>
          <a:ext cx="6803753" cy="142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Se pueden inyectar directivas para utilizarlas en el controller</a:t>
          </a:r>
          <a:endParaRPr lang="en-US" sz="2600" kern="1200"/>
        </a:p>
      </dsp:txBody>
      <dsp:txXfrm>
        <a:off x="0" y="2092"/>
        <a:ext cx="6803753" cy="1427207"/>
      </dsp:txXfrm>
    </dsp:sp>
    <dsp:sp modelId="{E5E226C8-6980-4827-BA1F-1C50DED6022F}">
      <dsp:nvSpPr>
        <dsp:cNvPr id="0" name=""/>
        <dsp:cNvSpPr/>
      </dsp:nvSpPr>
      <dsp:spPr>
        <a:xfrm>
          <a:off x="0" y="1429299"/>
          <a:ext cx="68037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0AFD55C-E81C-402E-8E01-8D0F347541EA}">
      <dsp:nvSpPr>
        <dsp:cNvPr id="0" name=""/>
        <dsp:cNvSpPr/>
      </dsp:nvSpPr>
      <dsp:spPr>
        <a:xfrm>
          <a:off x="0" y="1429299"/>
          <a:ext cx="6803753" cy="142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Para ello es necesario declararlar en el provider de un modulo, que proporcionara la instancia al correspondiente inyector</a:t>
          </a:r>
          <a:endParaRPr lang="en-US" sz="2600" kern="1200"/>
        </a:p>
      </dsp:txBody>
      <dsp:txXfrm>
        <a:off x="0" y="1429299"/>
        <a:ext cx="6803753" cy="1427207"/>
      </dsp:txXfrm>
    </dsp:sp>
    <dsp:sp modelId="{E58EAD8F-7AB6-4057-8062-C373EDD77977}">
      <dsp:nvSpPr>
        <dsp:cNvPr id="0" name=""/>
        <dsp:cNvSpPr/>
      </dsp:nvSpPr>
      <dsp:spPr>
        <a:xfrm>
          <a:off x="0" y="2856507"/>
          <a:ext cx="68037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1A98497-C5B7-4458-94AE-57DF47BBBA67}">
      <dsp:nvSpPr>
        <dsp:cNvPr id="0" name=""/>
        <dsp:cNvSpPr/>
      </dsp:nvSpPr>
      <dsp:spPr>
        <a:xfrm>
          <a:off x="0" y="2856507"/>
          <a:ext cx="6803753" cy="142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De esta forma se tiene acceso a la función transform, como un método estándar en la instancia del pipe proporcionada por el inyector</a:t>
          </a:r>
          <a:endParaRPr lang="en-US" sz="2600" kern="1200"/>
        </a:p>
      </dsp:txBody>
      <dsp:txXfrm>
        <a:off x="0" y="2856507"/>
        <a:ext cx="6803753" cy="1427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E49A9-E672-47DD-95BC-408EE3717731}">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F9ED9-88D0-46F5-865A-3A462F4F5D71}">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hlinkClick xmlns:r="http://schemas.openxmlformats.org/officeDocument/2006/relationships" r:id="rId1"/>
            </a:rPr>
            <a:t>https://dev.to/gsarciotto/migrating-and-configuring-eslint-with-angular-11-3fg1</a:t>
          </a:r>
          <a:endParaRPr lang="en-US" sz="2600" kern="1200"/>
        </a:p>
      </dsp:txBody>
      <dsp:txXfrm>
        <a:off x="0" y="0"/>
        <a:ext cx="6492875" cy="1276350"/>
      </dsp:txXfrm>
    </dsp:sp>
    <dsp:sp modelId="{5188562C-AD9F-4932-B80B-64E42088AD15}">
      <dsp:nvSpPr>
        <dsp:cNvPr id="0" name=""/>
        <dsp:cNvSpPr/>
      </dsp:nvSpPr>
      <dsp:spPr>
        <a:xfrm>
          <a:off x="0" y="1276350"/>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AD29C-6EFC-47D9-BE37-03C704864C0D}">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hlinkClick xmlns:r="http://schemas.openxmlformats.org/officeDocument/2006/relationships" r:id="rId2"/>
            </a:rPr>
            <a:t>https://dev.to/alexcamachogz/haz-tu-codigo-de-angular-elegante-con-eslint-y-prettier-1p7h</a:t>
          </a:r>
          <a:endParaRPr lang="en-US" sz="2600" kern="1200"/>
        </a:p>
      </dsp:txBody>
      <dsp:txXfrm>
        <a:off x="0" y="1276350"/>
        <a:ext cx="6492875" cy="1276350"/>
      </dsp:txXfrm>
    </dsp:sp>
    <dsp:sp modelId="{CE84582D-F57E-40E1-A173-AE4815901153}">
      <dsp:nvSpPr>
        <dsp:cNvPr id="0" name=""/>
        <dsp:cNvSpPr/>
      </dsp:nvSpPr>
      <dsp:spPr>
        <a:xfrm>
          <a:off x="0" y="2552700"/>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252D45-5C21-43CD-9259-18A2B5F9B278}">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hlinkClick xmlns:r="http://schemas.openxmlformats.org/officeDocument/2006/relationships" r:id="rId3"/>
            </a:rPr>
            <a:t>https://github.com/angular-eslint/angular-eslint</a:t>
          </a:r>
          <a:endParaRPr lang="en-US" sz="2600" kern="1200"/>
        </a:p>
      </dsp:txBody>
      <dsp:txXfrm>
        <a:off x="0" y="2552700"/>
        <a:ext cx="6492875" cy="1276350"/>
      </dsp:txXfrm>
    </dsp:sp>
    <dsp:sp modelId="{4840848E-DC3F-4C45-A4DB-E04BBAC6F354}">
      <dsp:nvSpPr>
        <dsp:cNvPr id="0" name=""/>
        <dsp:cNvSpPr/>
      </dsp:nvSpPr>
      <dsp:spPr>
        <a:xfrm>
          <a:off x="0" y="382905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87EFE-5B17-40FE-A853-CCE24689DA15}">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hlinkClick xmlns:r="http://schemas.openxmlformats.org/officeDocument/2006/relationships" r:id="rId4"/>
            </a:rPr>
            <a:t>https://timdeschryver.dev/blog/migrating-a-tslint-rule-to-eslint-with-typescript-eslint</a:t>
          </a:r>
          <a:endParaRPr lang="en-US" sz="2600" kern="1200"/>
        </a:p>
      </dsp:txBody>
      <dsp:txXfrm>
        <a:off x="0" y="3829050"/>
        <a:ext cx="6492875" cy="1276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3BB99-A31F-482A-839C-2D33E6EBF358}">
      <dsp:nvSpPr>
        <dsp:cNvPr id="0" name=""/>
        <dsp:cNvSpPr/>
      </dsp:nvSpPr>
      <dsp:spPr>
        <a:xfrm>
          <a:off x="0" y="223632"/>
          <a:ext cx="6666833" cy="17046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ES" sz="3100" kern="1200"/>
            <a:t>métrica en las pruebas de software que mide la cantidad de pruebas realizadas por un conjunto de pruebas. </a:t>
          </a:r>
          <a:endParaRPr lang="en-US" sz="3100" kern="1200"/>
        </a:p>
      </dsp:txBody>
      <dsp:txXfrm>
        <a:off x="83216" y="306848"/>
        <a:ext cx="6500401" cy="1538258"/>
      </dsp:txXfrm>
    </dsp:sp>
    <dsp:sp modelId="{C840891E-F45D-4FBA-8E7C-A55A3D853412}">
      <dsp:nvSpPr>
        <dsp:cNvPr id="0" name=""/>
        <dsp:cNvSpPr/>
      </dsp:nvSpPr>
      <dsp:spPr>
        <a:xfrm>
          <a:off x="0" y="2017602"/>
          <a:ext cx="6666833" cy="17046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ES" sz="3100" kern="1200"/>
            <a:t>Incluirá la recopilación de información sobre </a:t>
          </a:r>
          <a:endParaRPr lang="en-US" sz="3100" kern="1200"/>
        </a:p>
      </dsp:txBody>
      <dsp:txXfrm>
        <a:off x="83216" y="2100818"/>
        <a:ext cx="6500401" cy="1538258"/>
      </dsp:txXfrm>
    </dsp:sp>
    <dsp:sp modelId="{F1E3EF25-C67D-4DDC-BDA8-3126474D22C9}">
      <dsp:nvSpPr>
        <dsp:cNvPr id="0" name=""/>
        <dsp:cNvSpPr/>
      </dsp:nvSpPr>
      <dsp:spPr>
        <a:xfrm>
          <a:off x="0" y="3722292"/>
          <a:ext cx="6666833" cy="1507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s-ES" sz="2400" kern="1200"/>
            <a:t>qué partes de un programa se ejecutan cuando se lleva a cabo el conjunto de pruebas </a:t>
          </a:r>
          <a:endParaRPr lang="en-US" sz="2400" kern="1200"/>
        </a:p>
        <a:p>
          <a:pPr marL="228600" lvl="1" indent="-228600" algn="l" defTabSz="1066800">
            <a:lnSpc>
              <a:spcPct val="90000"/>
            </a:lnSpc>
            <a:spcBef>
              <a:spcPct val="0"/>
            </a:spcBef>
            <a:spcAft>
              <a:spcPct val="20000"/>
            </a:spcAft>
            <a:buChar char="•"/>
          </a:pPr>
          <a:r>
            <a:rPr lang="es-ES" sz="2400" kern="1200"/>
            <a:t>para determinar qué ramas de sentencias condicionales se han tomado.</a:t>
          </a:r>
          <a:endParaRPr lang="en-US" sz="2400" kern="1200"/>
        </a:p>
      </dsp:txBody>
      <dsp:txXfrm>
        <a:off x="0" y="3722292"/>
        <a:ext cx="6666833" cy="15079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605A5-FB75-4A8D-9BAB-26D52F8C9020}">
      <dsp:nvSpPr>
        <dsp:cNvPr id="0" name=""/>
        <dsp:cNvSpPr/>
      </dsp:nvSpPr>
      <dsp:spPr>
        <a:xfrm>
          <a:off x="0" y="1529251"/>
          <a:ext cx="6263640"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054F1F-DBC4-40F9-BE07-CE772D1994A8}">
      <dsp:nvSpPr>
        <dsp:cNvPr id="0" name=""/>
        <dsp:cNvSpPr/>
      </dsp:nvSpPr>
      <dsp:spPr>
        <a:xfrm>
          <a:off x="308239" y="760899"/>
          <a:ext cx="438454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00100">
            <a:lnSpc>
              <a:spcPct val="90000"/>
            </a:lnSpc>
            <a:spcBef>
              <a:spcPct val="0"/>
            </a:spcBef>
            <a:spcAft>
              <a:spcPct val="35000"/>
            </a:spcAft>
            <a:buNone/>
          </a:pPr>
          <a:r>
            <a:rPr lang="es-ES" sz="1800" kern="1200" dirty="0"/>
            <a:t>ng test --single-run (versiones anteriores)</a:t>
          </a:r>
          <a:endParaRPr lang="en-US" sz="1800" kern="1200" dirty="0"/>
        </a:p>
      </dsp:txBody>
      <dsp:txXfrm>
        <a:off x="334178" y="786838"/>
        <a:ext cx="4332670" cy="479482"/>
      </dsp:txXfrm>
    </dsp:sp>
    <dsp:sp modelId="{EBA5C697-EB0C-43D9-921D-33BFF7592BE6}">
      <dsp:nvSpPr>
        <dsp:cNvPr id="0" name=""/>
        <dsp:cNvSpPr/>
      </dsp:nvSpPr>
      <dsp:spPr>
        <a:xfrm>
          <a:off x="0" y="1527218"/>
          <a:ext cx="6263640" cy="10206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74904" rIns="486128"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ejecuta la batería completa de test una sola vez mostrando el resultado en la ventana de comandos</a:t>
          </a:r>
          <a:endParaRPr lang="en-US" sz="1800" kern="1200" dirty="0"/>
        </a:p>
      </dsp:txBody>
      <dsp:txXfrm>
        <a:off x="0" y="1527218"/>
        <a:ext cx="6263640" cy="1020600"/>
      </dsp:txXfrm>
    </dsp:sp>
    <dsp:sp modelId="{55623B1B-D550-46CA-8AFE-0ACD3799EA4C}">
      <dsp:nvSpPr>
        <dsp:cNvPr id="0" name=""/>
        <dsp:cNvSpPr/>
      </dsp:nvSpPr>
      <dsp:spPr>
        <a:xfrm>
          <a:off x="313182" y="1261538"/>
          <a:ext cx="4384548" cy="5313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00100">
            <a:lnSpc>
              <a:spcPct val="90000"/>
            </a:lnSpc>
            <a:spcBef>
              <a:spcPct val="0"/>
            </a:spcBef>
            <a:spcAft>
              <a:spcPct val="35000"/>
            </a:spcAft>
            <a:buNone/>
          </a:pPr>
          <a:r>
            <a:rPr lang="es-ES" sz="1800" kern="1200" dirty="0"/>
            <a:t>ng test –</a:t>
          </a:r>
          <a:r>
            <a:rPr lang="es-ES" sz="1800" kern="1200" dirty="0" err="1"/>
            <a:t>watch</a:t>
          </a:r>
          <a:r>
            <a:rPr lang="es-ES" sz="1800" kern="1200" dirty="0"/>
            <a:t> false</a:t>
          </a:r>
          <a:endParaRPr lang="en-US" sz="1800" kern="1200" dirty="0"/>
        </a:p>
      </dsp:txBody>
      <dsp:txXfrm>
        <a:off x="339121" y="1287477"/>
        <a:ext cx="4332670" cy="479482"/>
      </dsp:txXfrm>
    </dsp:sp>
    <dsp:sp modelId="{2CD20497-CF85-45D8-8F76-3BFE486AD176}">
      <dsp:nvSpPr>
        <dsp:cNvPr id="0" name=""/>
        <dsp:cNvSpPr/>
      </dsp:nvSpPr>
      <dsp:spPr>
        <a:xfrm>
          <a:off x="0" y="2910698"/>
          <a:ext cx="6263640" cy="10206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74904" rIns="486128"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crea un informe de cobertura, indicando que parte del código está cubierta por las pruebas</a:t>
          </a:r>
          <a:endParaRPr lang="en-US" sz="1800" kern="1200" dirty="0"/>
        </a:p>
      </dsp:txBody>
      <dsp:txXfrm>
        <a:off x="0" y="2910698"/>
        <a:ext cx="6263640" cy="1020600"/>
      </dsp:txXfrm>
    </dsp:sp>
    <dsp:sp modelId="{D38A75F5-643C-4C20-825D-8157E3112BF6}">
      <dsp:nvSpPr>
        <dsp:cNvPr id="0" name=""/>
        <dsp:cNvSpPr/>
      </dsp:nvSpPr>
      <dsp:spPr>
        <a:xfrm>
          <a:off x="313182" y="2645018"/>
          <a:ext cx="4384548" cy="5313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00100">
            <a:lnSpc>
              <a:spcPct val="90000"/>
            </a:lnSpc>
            <a:spcBef>
              <a:spcPct val="0"/>
            </a:spcBef>
            <a:spcAft>
              <a:spcPct val="35000"/>
            </a:spcAft>
            <a:buNone/>
          </a:pPr>
          <a:r>
            <a:rPr lang="es-ES" sz="1800" kern="1200"/>
            <a:t>ng test --code-coverage</a:t>
          </a:r>
          <a:endParaRPr lang="en-US" sz="1800" kern="1200"/>
        </a:p>
      </dsp:txBody>
      <dsp:txXfrm>
        <a:off x="339121" y="2670957"/>
        <a:ext cx="4332670" cy="479482"/>
      </dsp:txXfrm>
    </dsp:sp>
    <dsp:sp modelId="{EBBE1CED-2A08-4237-98C4-E5BBD47D3732}">
      <dsp:nvSpPr>
        <dsp:cNvPr id="0" name=""/>
        <dsp:cNvSpPr/>
      </dsp:nvSpPr>
      <dsp:spPr>
        <a:xfrm>
          <a:off x="0" y="4294179"/>
          <a:ext cx="6263640" cy="7654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74904" rIns="486128"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a:t>combina los dos anteriores</a:t>
          </a:r>
          <a:endParaRPr lang="en-US" sz="1800" kern="1200"/>
        </a:p>
      </dsp:txBody>
      <dsp:txXfrm>
        <a:off x="0" y="4294179"/>
        <a:ext cx="6263640" cy="765450"/>
      </dsp:txXfrm>
    </dsp:sp>
    <dsp:sp modelId="{44C82828-3D4B-45AA-ACC8-DB5888C609A3}">
      <dsp:nvSpPr>
        <dsp:cNvPr id="0" name=""/>
        <dsp:cNvSpPr/>
      </dsp:nvSpPr>
      <dsp:spPr>
        <a:xfrm>
          <a:off x="313182" y="4028498"/>
          <a:ext cx="4384548"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00100">
            <a:lnSpc>
              <a:spcPct val="90000"/>
            </a:lnSpc>
            <a:spcBef>
              <a:spcPct val="0"/>
            </a:spcBef>
            <a:spcAft>
              <a:spcPct val="35000"/>
            </a:spcAft>
            <a:buNone/>
          </a:pPr>
          <a:r>
            <a:rPr lang="es-ES" sz="1800" kern="1200" dirty="0"/>
            <a:t>ng test –</a:t>
          </a:r>
          <a:r>
            <a:rPr lang="es-ES" sz="1800" kern="1200" dirty="0" err="1"/>
            <a:t>watch</a:t>
          </a:r>
          <a:r>
            <a:rPr lang="es-ES" sz="1800" kern="1200" dirty="0"/>
            <a:t> false --</a:t>
          </a:r>
          <a:r>
            <a:rPr lang="es-ES" sz="1800" kern="1200" dirty="0" err="1"/>
            <a:t>code-coverage</a:t>
          </a:r>
          <a:endParaRPr lang="en-US" sz="1800" kern="1200" dirty="0"/>
        </a:p>
      </dsp:txBody>
      <dsp:txXfrm>
        <a:off x="339121" y="4054437"/>
        <a:ext cx="4332670"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F37EF-6926-46C1-BB4A-AA376F9A907A}">
      <dsp:nvSpPr>
        <dsp:cNvPr id="0" name=""/>
        <dsp:cNvSpPr/>
      </dsp:nvSpPr>
      <dsp:spPr>
        <a:xfrm rot="5400000">
          <a:off x="3976923" y="-1516357"/>
          <a:ext cx="904654" cy="416870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dirty="0"/>
            <a:t>npm init -y </a:t>
          </a:r>
          <a:endParaRPr lang="es-ES" sz="1800" kern="1200" dirty="0"/>
        </a:p>
      </dsp:txBody>
      <dsp:txXfrm rot="-5400000">
        <a:off x="2344897" y="159831"/>
        <a:ext cx="4124544" cy="816330"/>
      </dsp:txXfrm>
    </dsp:sp>
    <dsp:sp modelId="{1551CA7F-B5A7-43BC-AB5F-D08C25F7D85D}">
      <dsp:nvSpPr>
        <dsp:cNvPr id="0" name=""/>
        <dsp:cNvSpPr/>
      </dsp:nvSpPr>
      <dsp:spPr>
        <a:xfrm>
          <a:off x="0" y="2586"/>
          <a:ext cx="2344897" cy="11308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dirty="0"/>
            <a:t>Inicialización de proyecto npm</a:t>
          </a:r>
        </a:p>
      </dsp:txBody>
      <dsp:txXfrm>
        <a:off x="55202" y="57788"/>
        <a:ext cx="2234493" cy="1020413"/>
      </dsp:txXfrm>
    </dsp:sp>
    <dsp:sp modelId="{B1AD913E-0CA0-42E5-A720-EF4BA0F41CB8}">
      <dsp:nvSpPr>
        <dsp:cNvPr id="0" name=""/>
        <dsp:cNvSpPr/>
      </dsp:nvSpPr>
      <dsp:spPr>
        <a:xfrm rot="5400000">
          <a:off x="3976923" y="-328999"/>
          <a:ext cx="904654" cy="4168706"/>
        </a:xfrm>
        <a:prstGeom prst="round2Same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a:t>npm install -D jasmine </a:t>
          </a:r>
          <a:endParaRPr lang="en-US" sz="1800" kern="1200"/>
        </a:p>
      </dsp:txBody>
      <dsp:txXfrm rot="-5400000">
        <a:off x="2344897" y="1347189"/>
        <a:ext cx="4124544" cy="816330"/>
      </dsp:txXfrm>
    </dsp:sp>
    <dsp:sp modelId="{FFBB4BD1-4527-41C0-BF75-5C430D97030A}">
      <dsp:nvSpPr>
        <dsp:cNvPr id="0" name=""/>
        <dsp:cNvSpPr/>
      </dsp:nvSpPr>
      <dsp:spPr>
        <a:xfrm>
          <a:off x="0" y="1189945"/>
          <a:ext cx="2344897" cy="1130817"/>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dirty="0"/>
            <a:t>Instalación de Jasmine incorporándolo a  </a:t>
          </a:r>
          <a:r>
            <a:rPr lang="bin-NG" sz="1800" kern="1200" noProof="0" dirty="0"/>
            <a:t>package.json</a:t>
          </a:r>
        </a:p>
      </dsp:txBody>
      <dsp:txXfrm>
        <a:off x="55202" y="1245147"/>
        <a:ext cx="2234493" cy="1020413"/>
      </dsp:txXfrm>
    </dsp:sp>
    <dsp:sp modelId="{81461CF7-FCF9-45A1-8001-2F3FC96D366B}">
      <dsp:nvSpPr>
        <dsp:cNvPr id="0" name=""/>
        <dsp:cNvSpPr/>
      </dsp:nvSpPr>
      <dsp:spPr>
        <a:xfrm rot="5400000">
          <a:off x="3976923" y="858359"/>
          <a:ext cx="904654" cy="4168706"/>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a:t>node node_modules/jasmine/bin/jasmine init </a:t>
          </a:r>
          <a:endParaRPr lang="en-US" sz="1800" kern="1200"/>
        </a:p>
      </dsp:txBody>
      <dsp:txXfrm rot="-5400000">
        <a:off x="2344897" y="2534547"/>
        <a:ext cx="4124544" cy="816330"/>
      </dsp:txXfrm>
    </dsp:sp>
    <dsp:sp modelId="{733A4C23-2C96-43B0-8995-C68A58476034}">
      <dsp:nvSpPr>
        <dsp:cNvPr id="0" name=""/>
        <dsp:cNvSpPr/>
      </dsp:nvSpPr>
      <dsp:spPr>
        <a:xfrm>
          <a:off x="0" y="2377304"/>
          <a:ext cx="2344897" cy="113081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a:t>Inicialización de Jasmine en el proyecto </a:t>
          </a:r>
          <a:endParaRPr lang="en-US" sz="1800" kern="1200"/>
        </a:p>
      </dsp:txBody>
      <dsp:txXfrm>
        <a:off x="55202" y="2432506"/>
        <a:ext cx="2234493" cy="1020413"/>
      </dsp:txXfrm>
    </dsp:sp>
    <dsp:sp modelId="{9C8C9CF7-CCD2-4791-A700-6AC36D998648}">
      <dsp:nvSpPr>
        <dsp:cNvPr id="0" name=""/>
        <dsp:cNvSpPr/>
      </dsp:nvSpPr>
      <dsp:spPr>
        <a:xfrm rot="5400000">
          <a:off x="3976923" y="2045718"/>
          <a:ext cx="904654" cy="4168706"/>
        </a:xfrm>
        <a:prstGeom prst="round2Same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Font typeface="+mj-lt"/>
            <a:buAutoNum type="arabicPeriod"/>
          </a:pPr>
          <a:r>
            <a:rPr lang="bin-NG" sz="1800" kern="1200"/>
            <a:t>"scripts": { "test": "jasmine" } </a:t>
          </a:r>
          <a:endParaRPr lang="en-US" sz="1800" kern="1200"/>
        </a:p>
      </dsp:txBody>
      <dsp:txXfrm rot="-5400000">
        <a:off x="2344897" y="3721906"/>
        <a:ext cx="4124544" cy="816330"/>
      </dsp:txXfrm>
    </dsp:sp>
    <dsp:sp modelId="{B9762DB2-6069-4279-8718-7177192DC431}">
      <dsp:nvSpPr>
        <dsp:cNvPr id="0" name=""/>
        <dsp:cNvSpPr/>
      </dsp:nvSpPr>
      <dsp:spPr>
        <a:xfrm>
          <a:off x="0" y="3564662"/>
          <a:ext cx="2344897" cy="1130817"/>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a:t>Establecer Jasmine como script test en package.json </a:t>
          </a:r>
          <a:endParaRPr lang="en-US" sz="1800" kern="1200"/>
        </a:p>
      </dsp:txBody>
      <dsp:txXfrm>
        <a:off x="55202" y="3619864"/>
        <a:ext cx="2234493" cy="1020413"/>
      </dsp:txXfrm>
    </dsp:sp>
    <dsp:sp modelId="{39DA5EED-563D-4DE0-9827-89374B559814}">
      <dsp:nvSpPr>
        <dsp:cNvPr id="0" name=""/>
        <dsp:cNvSpPr/>
      </dsp:nvSpPr>
      <dsp:spPr>
        <a:xfrm rot="5400000">
          <a:off x="3976923" y="3233077"/>
          <a:ext cx="904654" cy="4168706"/>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a:t>npm test </a:t>
          </a:r>
          <a:endParaRPr lang="en-US" sz="1800" kern="1200"/>
        </a:p>
      </dsp:txBody>
      <dsp:txXfrm rot="-5400000">
        <a:off x="2344897" y="4909265"/>
        <a:ext cx="4124544" cy="816330"/>
      </dsp:txXfrm>
    </dsp:sp>
    <dsp:sp modelId="{06E18DE4-EA22-4AA6-B657-C8332FADB27B}">
      <dsp:nvSpPr>
        <dsp:cNvPr id="0" name=""/>
        <dsp:cNvSpPr/>
      </dsp:nvSpPr>
      <dsp:spPr>
        <a:xfrm>
          <a:off x="0" y="4752021"/>
          <a:ext cx="2344897" cy="113081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a:t>Ejecución de los tests </a:t>
          </a:r>
          <a:endParaRPr lang="en-US" sz="1800" kern="1200"/>
        </a:p>
      </dsp:txBody>
      <dsp:txXfrm>
        <a:off x="55202" y="4807223"/>
        <a:ext cx="2234493" cy="10204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716B2-3608-4D7F-A170-99A4255AFE9C}">
      <dsp:nvSpPr>
        <dsp:cNvPr id="0" name=""/>
        <dsp:cNvSpPr/>
      </dsp:nvSpPr>
      <dsp:spPr>
        <a:xfrm>
          <a:off x="178949" y="54203"/>
          <a:ext cx="1015709" cy="101570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BA467-B2A9-43D8-B65C-23E2D81B612F}">
      <dsp:nvSpPr>
        <dsp:cNvPr id="0" name=""/>
        <dsp:cNvSpPr/>
      </dsp:nvSpPr>
      <dsp:spPr>
        <a:xfrm>
          <a:off x="392248" y="267502"/>
          <a:ext cx="589111" cy="589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3605C-6D31-4525-B74F-E8BD399019A3}">
      <dsp:nvSpPr>
        <dsp:cNvPr id="0" name=""/>
        <dsp:cNvSpPr/>
      </dsp:nvSpPr>
      <dsp:spPr>
        <a:xfrm>
          <a:off x="1412310" y="54203"/>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beforeAll</a:t>
          </a:r>
          <a:r>
            <a:rPr lang="es-ES" sz="1800" kern="1200" dirty="0"/>
            <a:t> -&gt; elementos de configuración del conjunto de toda la suite </a:t>
          </a:r>
          <a:endParaRPr lang="en-US" sz="1800" kern="1200" dirty="0"/>
        </a:p>
      </dsp:txBody>
      <dsp:txXfrm>
        <a:off x="1412310" y="54203"/>
        <a:ext cx="2394171" cy="1015709"/>
      </dsp:txXfrm>
    </dsp:sp>
    <dsp:sp modelId="{30E95C0F-4072-4DED-9E9F-048090A7071B}">
      <dsp:nvSpPr>
        <dsp:cNvPr id="0" name=""/>
        <dsp:cNvSpPr/>
      </dsp:nvSpPr>
      <dsp:spPr>
        <a:xfrm>
          <a:off x="4223648" y="54203"/>
          <a:ext cx="1015709" cy="101570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80577-49F4-4C0B-9371-C03908724DE7}">
      <dsp:nvSpPr>
        <dsp:cNvPr id="0" name=""/>
        <dsp:cNvSpPr/>
      </dsp:nvSpPr>
      <dsp:spPr>
        <a:xfrm>
          <a:off x="4436947" y="267502"/>
          <a:ext cx="589111" cy="589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9BCD7A-1DE4-4ECA-8239-45DE39D62294}">
      <dsp:nvSpPr>
        <dsp:cNvPr id="0" name=""/>
        <dsp:cNvSpPr/>
      </dsp:nvSpPr>
      <dsp:spPr>
        <a:xfrm>
          <a:off x="5457009" y="54203"/>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beforeEach</a:t>
          </a:r>
          <a:r>
            <a:rPr lang="es-ES" sz="1800" kern="1200" dirty="0"/>
            <a:t> -&gt; elementos  de configuración reseteados antes de cada especulación </a:t>
          </a:r>
          <a:endParaRPr lang="en-US" sz="1800" kern="1200" dirty="0"/>
        </a:p>
      </dsp:txBody>
      <dsp:txXfrm>
        <a:off x="5457009" y="54203"/>
        <a:ext cx="2394171" cy="1015709"/>
      </dsp:txXfrm>
    </dsp:sp>
    <dsp:sp modelId="{1E1DB479-BF0D-470B-B587-9FC64D5CF66C}">
      <dsp:nvSpPr>
        <dsp:cNvPr id="0" name=""/>
        <dsp:cNvSpPr/>
      </dsp:nvSpPr>
      <dsp:spPr>
        <a:xfrm>
          <a:off x="178949" y="1508189"/>
          <a:ext cx="1015709" cy="101570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C4975A-3641-48C4-9EF0-BEABC641234C}">
      <dsp:nvSpPr>
        <dsp:cNvPr id="0" name=""/>
        <dsp:cNvSpPr/>
      </dsp:nvSpPr>
      <dsp:spPr>
        <a:xfrm>
          <a:off x="392248" y="1721488"/>
          <a:ext cx="589111" cy="589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4348B7-2044-4931-8BA1-150E51E15AEA}">
      <dsp:nvSpPr>
        <dsp:cNvPr id="0" name=""/>
        <dsp:cNvSpPr/>
      </dsp:nvSpPr>
      <dsp:spPr>
        <a:xfrm>
          <a:off x="1412310" y="1508189"/>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afterEach</a:t>
          </a:r>
          <a:r>
            <a:rPr lang="es-ES" sz="1800" kern="1200" dirty="0"/>
            <a:t> -&gt; elementos de estado que se recuperan después de cada especulación </a:t>
          </a:r>
          <a:endParaRPr lang="en-US" sz="1800" kern="1200" dirty="0"/>
        </a:p>
      </dsp:txBody>
      <dsp:txXfrm>
        <a:off x="1412310" y="1508189"/>
        <a:ext cx="2394171" cy="1015709"/>
      </dsp:txXfrm>
    </dsp:sp>
    <dsp:sp modelId="{C2329FDC-F1DF-4363-B34E-B9A8D2A5E4F3}">
      <dsp:nvSpPr>
        <dsp:cNvPr id="0" name=""/>
        <dsp:cNvSpPr/>
      </dsp:nvSpPr>
      <dsp:spPr>
        <a:xfrm>
          <a:off x="4223648" y="1508189"/>
          <a:ext cx="1015709" cy="101570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662AC-9A27-42F1-A6A7-3885C11F47ED}">
      <dsp:nvSpPr>
        <dsp:cNvPr id="0" name=""/>
        <dsp:cNvSpPr/>
      </dsp:nvSpPr>
      <dsp:spPr>
        <a:xfrm>
          <a:off x="4436947" y="1721488"/>
          <a:ext cx="589111" cy="5891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CFD4A-E1C6-4A2E-9690-C75CC124E742}">
      <dsp:nvSpPr>
        <dsp:cNvPr id="0" name=""/>
        <dsp:cNvSpPr/>
      </dsp:nvSpPr>
      <dsp:spPr>
        <a:xfrm>
          <a:off x="5457009" y="1508189"/>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afterAll</a:t>
          </a:r>
          <a:r>
            <a:rPr lang="es-ES" sz="1800" kern="1200" dirty="0"/>
            <a:t> -&gt; elementos de estado que se recuperan después de toda la suite </a:t>
          </a:r>
          <a:endParaRPr lang="en-US" sz="1800" kern="1200" dirty="0"/>
        </a:p>
      </dsp:txBody>
      <dsp:txXfrm>
        <a:off x="5457009" y="1508189"/>
        <a:ext cx="2394171" cy="10157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51D5B-9F6B-479F-8CCA-D0356DF0D955}">
      <dsp:nvSpPr>
        <dsp:cNvPr id="0" name=""/>
        <dsp:cNvSpPr/>
      </dsp:nvSpPr>
      <dsp:spPr>
        <a:xfrm>
          <a:off x="0" y="84402"/>
          <a:ext cx="6513603" cy="18556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Un espía se define como una función específica de prueba que intercepta llamadas a una función subyacente en el código de la aplicación</a:t>
          </a:r>
          <a:endParaRPr lang="en-US" sz="2600" kern="1200"/>
        </a:p>
      </dsp:txBody>
      <dsp:txXfrm>
        <a:off x="90584" y="174986"/>
        <a:ext cx="6332435" cy="1674452"/>
      </dsp:txXfrm>
    </dsp:sp>
    <dsp:sp modelId="{B4BB032D-8AB2-466D-8F9F-67E70B060473}">
      <dsp:nvSpPr>
        <dsp:cNvPr id="0" name=""/>
        <dsp:cNvSpPr/>
      </dsp:nvSpPr>
      <dsp:spPr>
        <a:xfrm>
          <a:off x="0" y="2014902"/>
          <a:ext cx="6513603" cy="18556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La función espía despacha su propia implementación cuando se llama a la función subyacente</a:t>
          </a:r>
          <a:endParaRPr lang="en-US" sz="2600" kern="1200"/>
        </a:p>
      </dsp:txBody>
      <dsp:txXfrm>
        <a:off x="90584" y="2105486"/>
        <a:ext cx="6332435" cy="1674452"/>
      </dsp:txXfrm>
    </dsp:sp>
    <dsp:sp modelId="{E2CB547C-C31B-4061-A3C1-9D1A5BB0D534}">
      <dsp:nvSpPr>
        <dsp:cNvPr id="0" name=""/>
        <dsp:cNvSpPr/>
      </dsp:nvSpPr>
      <dsp:spPr>
        <a:xfrm>
          <a:off x="0" y="3945403"/>
          <a:ext cx="6513603" cy="18556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Tiene por objetivo probar la interfaz en lugar de la implementación. </a:t>
          </a:r>
          <a:endParaRPr lang="en-US" sz="2600" kern="1200"/>
        </a:p>
      </dsp:txBody>
      <dsp:txXfrm>
        <a:off x="90584" y="4035987"/>
        <a:ext cx="6332435" cy="16744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8AE53-948D-43BF-88CE-B57A914C397A}">
      <dsp:nvSpPr>
        <dsp:cNvPr id="0" name=""/>
        <dsp:cNvSpPr/>
      </dsp:nvSpPr>
      <dsp:spPr>
        <a:xfrm>
          <a:off x="0" y="540798"/>
          <a:ext cx="6513603" cy="11123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a:t>Existen tres operadores para definir spies</a:t>
          </a:r>
          <a:endParaRPr lang="en-US" sz="2800" kern="1200"/>
        </a:p>
      </dsp:txBody>
      <dsp:txXfrm>
        <a:off x="54298" y="595096"/>
        <a:ext cx="6405007" cy="1003708"/>
      </dsp:txXfrm>
    </dsp:sp>
    <dsp:sp modelId="{833E2A58-656E-4D18-9C56-CDBB0D7A6CBB}">
      <dsp:nvSpPr>
        <dsp:cNvPr id="0" name=""/>
        <dsp:cNvSpPr/>
      </dsp:nvSpPr>
      <dsp:spPr>
        <a:xfrm>
          <a:off x="0" y="1653102"/>
          <a:ext cx="6513603" cy="144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s-ES" sz="2200" kern="1200"/>
            <a:t>spyOn </a:t>
          </a:r>
          <a:endParaRPr lang="en-US" sz="2200" kern="1200"/>
        </a:p>
        <a:p>
          <a:pPr marL="228600" lvl="1" indent="-228600" algn="l" defTabSz="977900">
            <a:lnSpc>
              <a:spcPct val="90000"/>
            </a:lnSpc>
            <a:spcBef>
              <a:spcPct val="0"/>
            </a:spcBef>
            <a:spcAft>
              <a:spcPct val="20000"/>
            </a:spcAft>
            <a:buChar char="•"/>
          </a:pPr>
          <a:r>
            <a:rPr lang="es-ES" sz="2200" kern="1200"/>
            <a:t>spyOnAllFunctions -&gt; funciones propias (no del prototipo) </a:t>
          </a:r>
          <a:endParaRPr lang="en-US" sz="2200" kern="1200"/>
        </a:p>
        <a:p>
          <a:pPr marL="228600" lvl="1" indent="-228600" algn="l" defTabSz="977900">
            <a:lnSpc>
              <a:spcPct val="90000"/>
            </a:lnSpc>
            <a:spcBef>
              <a:spcPct val="0"/>
            </a:spcBef>
            <a:spcAft>
              <a:spcPct val="20000"/>
            </a:spcAft>
            <a:buChar char="•"/>
          </a:pPr>
          <a:r>
            <a:rPr lang="es-ES" sz="2200" kern="1200"/>
            <a:t>spyOnProperty -&gt; propiedades get / set</a:t>
          </a:r>
          <a:endParaRPr lang="en-US" sz="2200" kern="1200"/>
        </a:p>
      </dsp:txBody>
      <dsp:txXfrm>
        <a:off x="0" y="1653102"/>
        <a:ext cx="6513603" cy="1449000"/>
      </dsp:txXfrm>
    </dsp:sp>
    <dsp:sp modelId="{E2780E7E-F1D8-4B42-B16A-EBBACDAFD874}">
      <dsp:nvSpPr>
        <dsp:cNvPr id="0" name=""/>
        <dsp:cNvSpPr/>
      </dsp:nvSpPr>
      <dsp:spPr>
        <a:xfrm>
          <a:off x="0" y="3102103"/>
          <a:ext cx="6513603" cy="11123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a:t>Existen cotejadores (matchers) específicos para este tipo de funciones</a:t>
          </a:r>
          <a:endParaRPr lang="en-US" sz="2800" kern="1200"/>
        </a:p>
      </dsp:txBody>
      <dsp:txXfrm>
        <a:off x="54298" y="3156401"/>
        <a:ext cx="6405007" cy="1003708"/>
      </dsp:txXfrm>
    </dsp:sp>
    <dsp:sp modelId="{B98A4B95-2A62-42B2-B6E4-F1C2D0058784}">
      <dsp:nvSpPr>
        <dsp:cNvPr id="0" name=""/>
        <dsp:cNvSpPr/>
      </dsp:nvSpPr>
      <dsp:spPr>
        <a:xfrm>
          <a:off x="0" y="4214407"/>
          <a:ext cx="6513603"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a:t>expect(spy).toHaveBeenCalled(); </a:t>
          </a:r>
          <a:endParaRPr lang="en-US" sz="2200" kern="1200"/>
        </a:p>
        <a:p>
          <a:pPr marL="228600" lvl="1" indent="-228600" algn="l" defTabSz="977900">
            <a:lnSpc>
              <a:spcPct val="90000"/>
            </a:lnSpc>
            <a:spcBef>
              <a:spcPct val="0"/>
            </a:spcBef>
            <a:spcAft>
              <a:spcPct val="20000"/>
            </a:spcAft>
            <a:buChar char="•"/>
          </a:pPr>
          <a:r>
            <a:rPr lang="en-GB" sz="2200" kern="1200"/>
            <a:t>expect(spy).toHaveBeenCalledTimes(number); </a:t>
          </a:r>
          <a:endParaRPr lang="en-US" sz="2200" kern="1200"/>
        </a:p>
        <a:p>
          <a:pPr marL="228600" lvl="1" indent="-228600" algn="l" defTabSz="977900">
            <a:lnSpc>
              <a:spcPct val="90000"/>
            </a:lnSpc>
            <a:spcBef>
              <a:spcPct val="0"/>
            </a:spcBef>
            <a:spcAft>
              <a:spcPct val="20000"/>
            </a:spcAft>
            <a:buChar char="•"/>
          </a:pPr>
          <a:r>
            <a:rPr lang="en-GB" sz="2200" kern="1200"/>
            <a:t>expect(spy).toHaveBeenCalledWith(...arguments); </a:t>
          </a:r>
          <a:endParaRPr lang="en-US" sz="2200" kern="1200"/>
        </a:p>
      </dsp:txBody>
      <dsp:txXfrm>
        <a:off x="0" y="4214407"/>
        <a:ext cx="6513603" cy="11302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68559-FAEB-49D0-B512-6B0A451C7629}">
      <dsp:nvSpPr>
        <dsp:cNvPr id="0" name=""/>
        <dsp:cNvSpPr/>
      </dsp:nvSpPr>
      <dsp:spPr>
        <a:xfrm>
          <a:off x="0" y="67644"/>
          <a:ext cx="5393361" cy="1074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ES" sz="2700" kern="1200"/>
            <a:t>Los pipes son una clase con una única función transformadora</a:t>
          </a:r>
          <a:endParaRPr lang="en-US" sz="2700" kern="1200"/>
        </a:p>
      </dsp:txBody>
      <dsp:txXfrm>
        <a:off x="52431" y="120075"/>
        <a:ext cx="5288499" cy="969198"/>
      </dsp:txXfrm>
    </dsp:sp>
    <dsp:sp modelId="{D29DC476-6F37-4D91-969C-67082F36FF12}">
      <dsp:nvSpPr>
        <dsp:cNvPr id="0" name=""/>
        <dsp:cNvSpPr/>
      </dsp:nvSpPr>
      <dsp:spPr>
        <a:xfrm>
          <a:off x="0" y="1141704"/>
          <a:ext cx="5393361"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s-ES" sz="2100" kern="1200"/>
            <a:t>Recibe un valor, y en su caro uno o varios parámetros</a:t>
          </a:r>
          <a:endParaRPr lang="en-US" sz="2100" kern="1200"/>
        </a:p>
        <a:p>
          <a:pPr marL="228600" lvl="1" indent="-228600" algn="l" defTabSz="933450">
            <a:lnSpc>
              <a:spcPct val="90000"/>
            </a:lnSpc>
            <a:spcBef>
              <a:spcPct val="0"/>
            </a:spcBef>
            <a:spcAft>
              <a:spcPct val="20000"/>
            </a:spcAft>
            <a:buChar char="•"/>
          </a:pPr>
          <a:r>
            <a:rPr lang="es-ES" sz="2100" kern="1200"/>
            <a:t>Retorna el valor transformado</a:t>
          </a:r>
          <a:endParaRPr lang="en-US" sz="2100" kern="1200"/>
        </a:p>
      </dsp:txBody>
      <dsp:txXfrm>
        <a:off x="0" y="1141704"/>
        <a:ext cx="5393361" cy="1033964"/>
      </dsp:txXfrm>
    </dsp:sp>
    <dsp:sp modelId="{4AA7E948-CE83-4056-B8EB-133C36B11B36}">
      <dsp:nvSpPr>
        <dsp:cNvPr id="0" name=""/>
        <dsp:cNvSpPr/>
      </dsp:nvSpPr>
      <dsp:spPr>
        <a:xfrm>
          <a:off x="0" y="2175669"/>
          <a:ext cx="5393361" cy="10740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ES" sz="2700" kern="1200"/>
            <a:t>Se pueden testear directamente con los elementos de Jasmine.</a:t>
          </a:r>
          <a:endParaRPr lang="en-US" sz="2700" kern="1200"/>
        </a:p>
      </dsp:txBody>
      <dsp:txXfrm>
        <a:off x="52431" y="2228100"/>
        <a:ext cx="5288499" cy="969198"/>
      </dsp:txXfrm>
    </dsp:sp>
    <dsp:sp modelId="{6019E436-BEBF-432D-9F7E-3812EFAE3E48}">
      <dsp:nvSpPr>
        <dsp:cNvPr id="0" name=""/>
        <dsp:cNvSpPr/>
      </dsp:nvSpPr>
      <dsp:spPr>
        <a:xfrm>
          <a:off x="0" y="3249729"/>
          <a:ext cx="5393361"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s-ES" sz="2100" kern="1200"/>
            <a:t>Se instancia la clase en beforeEach</a:t>
          </a:r>
          <a:endParaRPr lang="en-US" sz="2100" kern="1200"/>
        </a:p>
        <a:p>
          <a:pPr marL="228600" lvl="1" indent="-228600" algn="l" defTabSz="933450">
            <a:lnSpc>
              <a:spcPct val="90000"/>
            </a:lnSpc>
            <a:spcBef>
              <a:spcPct val="0"/>
            </a:spcBef>
            <a:spcAft>
              <a:spcPct val="20000"/>
            </a:spcAft>
            <a:buChar char="•"/>
          </a:pPr>
          <a:r>
            <a:rPr lang="es-ES" sz="2100" kern="1200"/>
            <a:t>Se realizan pruebas sobre la función transformadora</a:t>
          </a:r>
          <a:endParaRPr lang="en-US" sz="2100" kern="1200"/>
        </a:p>
      </dsp:txBody>
      <dsp:txXfrm>
        <a:off x="0" y="3249729"/>
        <a:ext cx="5393361" cy="10339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5066A-F1D6-4789-BD56-29239AFAC2E4}" type="datetimeFigureOut">
              <a:rPr lang="es-ES" smtClean="0"/>
              <a:t>25/07/2021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706B5-B560-4C75-B155-246C0698B2B3}" type="slidenum">
              <a:rPr lang="es-ES" smtClean="0"/>
              <a:t>‹Nº›</a:t>
            </a:fld>
            <a:endParaRPr lang="es-ES"/>
          </a:p>
        </p:txBody>
      </p:sp>
    </p:spTree>
    <p:extLst>
      <p:ext uri="{BB962C8B-B14F-4D97-AF65-F5344CB8AC3E}">
        <p14:creationId xmlns:p14="http://schemas.microsoft.com/office/powerpoint/2010/main" val="291058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FFA1AA-C644-4BFC-9839-0A99115CD496}"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477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AE4E0-7B41-49ED-9A97-F8A705CEBA5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48F44FF-B7F2-4EF3-B9DF-87AED95B96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FAF9BFA-EBEE-4406-AFB3-CBF1D5989C21}"/>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C439FC4D-63E1-4638-B770-67552A3301B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1ACB805-5BD7-40A0-8F5C-9C3EA4696BFA}"/>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3018979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D5969-7D40-444F-8913-D74D0A0CD23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190E005-F38E-471D-B160-10A3C304EC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8885DF4-FA89-4099-99CD-1F3C27BDB8A0}"/>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0109A691-347F-43D2-9460-A50DAB8353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1AD559D-C592-4F5C-A3F8-C5A4839BCBEB}"/>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400926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B5BBC16-5F86-4118-9A05-8E7AAF909C1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8734C7D-2D10-4783-BF8D-E77E811785F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8F95384-23EE-481A-836F-E2E396BA18F5}"/>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F86DF7FD-5871-4663-9BB0-3663CAE4DC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06AE11E-5428-4639-B29A-739E136020A6}"/>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3049629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626788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77052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155159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826654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654297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15664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110494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2308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B2E4EC-8069-4FDB-ADA7-CAF9B4A647E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C736F0-9692-4FFD-ACE4-CA231430CE6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AFF6822-1F8B-4AA1-AAB0-529BBF93071C}"/>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7934D8AD-6D1F-4AD1-AF6E-6E1F7CBE389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A553CAE-1684-4083-AC1E-F12BE8CFB3AB}"/>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1539590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1531901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97637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06964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84267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Estándar Título+Texto" userDrawn="1">
  <p:cSld name="Estándar Título+Texto">
    <p:spTree>
      <p:nvGrpSpPr>
        <p:cNvPr id="1" name="Shape 43"/>
        <p:cNvGrpSpPr/>
        <p:nvPr/>
      </p:nvGrpSpPr>
      <p:grpSpPr>
        <a:xfrm>
          <a:off x="0" y="0"/>
          <a:ext cx="0" cy="0"/>
          <a:chOff x="0" y="0"/>
          <a:chExt cx="0" cy="0"/>
        </a:xfrm>
      </p:grpSpPr>
      <p:sp>
        <p:nvSpPr>
          <p:cNvPr id="50" name="Google Shape;50;p6"/>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
        <p:nvSpPr>
          <p:cNvPr id="5" name="Google Shape;48;p6">
            <a:extLst>
              <a:ext uri="{FF2B5EF4-FFF2-40B4-BE49-F238E27FC236}">
                <a16:creationId xmlns:a16="http://schemas.microsoft.com/office/drawing/2014/main" id="{73179880-C01A-4CFD-9B67-043163F6B344}"/>
              </a:ext>
            </a:extLst>
          </p:cNvPr>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6" name="Google Shape;49;p6">
            <a:extLst>
              <a:ext uri="{FF2B5EF4-FFF2-40B4-BE49-F238E27FC236}">
                <a16:creationId xmlns:a16="http://schemas.microsoft.com/office/drawing/2014/main" id="{BF040456-672E-4494-A971-6A3EEC3496C1}"/>
              </a:ext>
            </a:extLst>
          </p:cNvPr>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1616335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32" name="Google Shape;32;p4"/>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4701951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áct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B42B3-F694-4D1B-948B-7CA98C62E45E}"/>
              </a:ext>
            </a:extLst>
          </p:cNvPr>
          <p:cNvSpPr>
            <a:spLocks noGrp="1"/>
          </p:cNvSpPr>
          <p:nvPr>
            <p:ph type="title" hasCustomPrompt="1"/>
          </p:nvPr>
        </p:nvSpPr>
        <p:spPr>
          <a:xfrm>
            <a:off x="533400" y="365125"/>
            <a:ext cx="9214338" cy="900967"/>
          </a:xfr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a:lstStyle>
            <a:lvl1pPr marL="180000">
              <a:defRPr sz="4000" b="0">
                <a:solidFill>
                  <a:schemeClr val="bg1"/>
                </a:solidFill>
              </a:defRPr>
            </a:lvl1pPr>
          </a:lstStyle>
          <a:p>
            <a:r>
              <a:rPr lang="es-ES" dirty="0"/>
              <a:t>Práctica…</a:t>
            </a:r>
          </a:p>
        </p:txBody>
      </p:sp>
      <p:sp>
        <p:nvSpPr>
          <p:cNvPr id="6" name="Rectángulo 5">
            <a:extLst>
              <a:ext uri="{FF2B5EF4-FFF2-40B4-BE49-F238E27FC236}">
                <a16:creationId xmlns:a16="http://schemas.microsoft.com/office/drawing/2014/main" id="{7584D809-7769-4A03-AC50-704F0530FCD7}"/>
              </a:ext>
            </a:extLst>
          </p:cNvPr>
          <p:cNvSpPr/>
          <p:nvPr userDrawn="1"/>
        </p:nvSpPr>
        <p:spPr>
          <a:xfrm>
            <a:off x="10796954" y="365125"/>
            <a:ext cx="861646" cy="900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45AFE19E-54FF-4F1B-9F4A-48F70E4B8040}"/>
              </a:ext>
            </a:extLst>
          </p:cNvPr>
          <p:cNvSpPr/>
          <p:nvPr userDrawn="1"/>
        </p:nvSpPr>
        <p:spPr>
          <a:xfrm>
            <a:off x="9841523" y="365125"/>
            <a:ext cx="861646" cy="90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6020D55-1F6B-405A-9651-7BB1065FC7E5}"/>
              </a:ext>
            </a:extLst>
          </p:cNvPr>
          <p:cNvSpPr/>
          <p:nvPr userDrawn="1"/>
        </p:nvSpPr>
        <p:spPr>
          <a:xfrm>
            <a:off x="533400" y="1459523"/>
            <a:ext cx="11125199" cy="5099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54567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58171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7DB59-03D8-4106-90C1-4621FE488B8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B852ACE-D643-42F4-937A-E55E4B6479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6C025AA-ECF0-4000-8E94-D79BB8A28711}"/>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F4281993-EC09-47CD-9EE6-DBBC3E8FC43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FCAB6A2-1373-41B2-959B-41D196C963A4}"/>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568629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5304A8-A5E0-4604-B303-ECCE9767DDF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A2E6FE0-B409-4BAD-B7AE-7A4DAC962B9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1CC3DBC-0364-46EA-898A-F8C1BDE61FE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7EC635F-57E6-4428-BA13-77B9331E4CEA}"/>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6" name="Marcador de pie de página 5">
            <a:extLst>
              <a:ext uri="{FF2B5EF4-FFF2-40B4-BE49-F238E27FC236}">
                <a16:creationId xmlns:a16="http://schemas.microsoft.com/office/drawing/2014/main" id="{D90C3A79-BB99-407F-A8D8-8E8A0A38D5A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7CF86A2-7588-4491-9411-20AD98F33277}"/>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2443085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69CF-B254-4F07-A644-AD1C58CE184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30DBF0-8140-4044-B4C6-01643A10B2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1EF2083-6770-4003-AFD8-5DB11DED0B3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F5FD79C-8EE5-4FA6-BC25-7AE6B1892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109445C-A69F-4461-BDFD-4EE31C37387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5D81B62-1208-4C65-A54B-EA073A4E8380}"/>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8" name="Marcador de pie de página 7">
            <a:extLst>
              <a:ext uri="{FF2B5EF4-FFF2-40B4-BE49-F238E27FC236}">
                <a16:creationId xmlns:a16="http://schemas.microsoft.com/office/drawing/2014/main" id="{D2C28261-78F5-4414-9174-BFEE6CF1A73B}"/>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25F8D61-1FC9-4426-9716-3A4EBEC5EFBD}"/>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4124877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14652D-79DB-47CE-90F0-EF35DBEC5FA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60F1DDF-C5A1-4E28-8805-C391363A13DC}"/>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4" name="Marcador de pie de página 3">
            <a:extLst>
              <a:ext uri="{FF2B5EF4-FFF2-40B4-BE49-F238E27FC236}">
                <a16:creationId xmlns:a16="http://schemas.microsoft.com/office/drawing/2014/main" id="{8769EFED-B783-41F5-BC73-97606F084C4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1E7E286D-44F1-493E-93D7-2BB927DBFFB0}"/>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3014936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B45574C-8614-45B8-9C66-408B3A44D870}"/>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3" name="Marcador de pie de página 2">
            <a:extLst>
              <a:ext uri="{FF2B5EF4-FFF2-40B4-BE49-F238E27FC236}">
                <a16:creationId xmlns:a16="http://schemas.microsoft.com/office/drawing/2014/main" id="{6B6AA3D2-8CCF-4CA7-8F38-83952D1307B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E8EC7C6-BE55-4A39-969C-A2A17A02E53B}"/>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289552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317D0E-65DA-4E79-BDBD-5C341345317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0F04650-AA8A-4A18-BBFE-FECEEA1E6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FBF6BA-E50F-4E6E-941D-A4557CA05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C2257F2-5CE1-44CA-A92B-A4201FAA196C}"/>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6" name="Marcador de pie de página 5">
            <a:extLst>
              <a:ext uri="{FF2B5EF4-FFF2-40B4-BE49-F238E27FC236}">
                <a16:creationId xmlns:a16="http://schemas.microsoft.com/office/drawing/2014/main" id="{1B69BC2A-300D-4AA3-B02D-D60009E2050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EBFD972-1643-4DA7-B755-DDF84198BFB4}"/>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75917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F1221E-6F90-49E0-B79E-A3B6D9534E7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1AAFD4B-DEE8-45C4-950A-9B38124DB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DFD474F-99D6-413B-9C15-B79A17FB0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58EE38B-A51F-4BA0-8C87-66F2846FC8B2}"/>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6" name="Marcador de pie de página 5">
            <a:extLst>
              <a:ext uri="{FF2B5EF4-FFF2-40B4-BE49-F238E27FC236}">
                <a16:creationId xmlns:a16="http://schemas.microsoft.com/office/drawing/2014/main" id="{B0DBA639-67A0-4D40-B535-B9FE633BF14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8C0C46-A737-4510-A916-F71B0C6BFDBD}"/>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10653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9B571C2-B087-4324-B738-3888A7DA8F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E4EBB31-3CE1-4D38-955A-375833EB7B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9336431-642B-4A0A-BCD0-FE80C3A46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3185AAC7-82EE-41C5-B124-9585BD5564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7C64435E-6CCB-4F1A-B450-0B727B19BA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BCAFD-84E1-40BA-BE80-32FE83B59853}" type="slidenum">
              <a:rPr lang="es-ES" smtClean="0"/>
              <a:t>‹Nº›</a:t>
            </a:fld>
            <a:endParaRPr lang="es-ES"/>
          </a:p>
        </p:txBody>
      </p:sp>
    </p:spTree>
    <p:extLst>
      <p:ext uri="{BB962C8B-B14F-4D97-AF65-F5344CB8AC3E}">
        <p14:creationId xmlns:p14="http://schemas.microsoft.com/office/powerpoint/2010/main" val="3155578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61230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hyperlink" Target="https://augury.rangle.i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ngular.io/guide/devtools" TargetMode="Externa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 TargetMode="Externa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hyperlink" Target="https://github.com/coreybutler/nvm-windows" TargetMode="External"/><Relationship Id="rId4" Type="http://schemas.openxmlformats.org/officeDocument/2006/relationships/hyperlink" Target="https://github.com/nvm-sh/nvm"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hyperlink" Target="https://cli.angular.io/"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png"/><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hyperlink" Target="https://mochajs.org/" TargetMode="External"/><Relationship Id="rId7" Type="http://schemas.openxmlformats.org/officeDocument/2006/relationships/image" Target="../media/image61.png"/><Relationship Id="rId2" Type="http://schemas.openxmlformats.org/officeDocument/2006/relationships/hyperlink" Target="https://jasmine.github.io/"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jestjs.io/"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hyperlink" Target="https://www.npmjs.com/package/karma-mocha-reporter"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 Id="rId4" Type="http://schemas.openxmlformats.org/officeDocument/2006/relationships/hyperlink" Target="https://cleformacion.com/" TargetMode="External"/></Relationships>
</file>

<file path=ppt/slides/_rels/slide6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3.svg"/><Relationship Id="rId7" Type="http://schemas.openxmlformats.org/officeDocument/2006/relationships/diagramColors" Target="../diagrams/colors6.xm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82.jpeg"/><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83.jpeg"/><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77" descr="Vehicle speeding down a mountain road at dusk">
            <a:extLst>
              <a:ext uri="{FF2B5EF4-FFF2-40B4-BE49-F238E27FC236}">
                <a16:creationId xmlns:a16="http://schemas.microsoft.com/office/drawing/2014/main" id="{6542E624-D8B9-453A-B014-69F94E4712ED}"/>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Angular</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Testing</a:t>
            </a:r>
            <a:r>
              <a:rPr lang="es-ES" dirty="0"/>
              <a:t> real de servicios asíncronos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603064" cy="3499195"/>
          </a:xfrm>
        </p:spPr>
        <p:txBody>
          <a:bodyPr>
            <a:normAutofit/>
          </a:bodyPr>
          <a:lstStyle/>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Función done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jasmine</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342900" lvl="0" indent="-342900">
              <a:buFontTx/>
              <a:buChar char="-"/>
              <a:defRPr/>
            </a:pPr>
            <a:r>
              <a:rPr lang="es-ES" dirty="0">
                <a:solidFill>
                  <a:prstClr val="white"/>
                </a:solidFill>
                <a:latin typeface="Calibri" panose="020F0502020204030204"/>
              </a:rPr>
              <a:t>Código </a:t>
            </a:r>
            <a:r>
              <a:rPr lang="es-ES" dirty="0" err="1">
                <a:solidFill>
                  <a:prstClr val="white"/>
                </a:solidFill>
                <a:latin typeface="Calibri" panose="020F0502020204030204"/>
              </a:rPr>
              <a:t>async</a:t>
            </a:r>
            <a:r>
              <a:rPr lang="es-ES" dirty="0">
                <a:solidFill>
                  <a:prstClr val="white"/>
                </a:solidFill>
                <a:latin typeface="Calibri" panose="020F0502020204030204"/>
              </a:rPr>
              <a:t> en Angular </a:t>
            </a:r>
            <a:r>
              <a:rPr lang="es-ES" dirty="0" err="1">
                <a:solidFill>
                  <a:prstClr val="white"/>
                </a:solidFill>
                <a:latin typeface="Calibri" panose="020F0502020204030204"/>
              </a:rPr>
              <a:t>testing</a:t>
            </a:r>
            <a:endParaRPr lang="es-ES" dirty="0">
              <a:solidFill>
                <a:prstClr val="white"/>
              </a:solidFill>
              <a:latin typeface="Calibri" panose="020F0502020204030204"/>
            </a:endParaRPr>
          </a:p>
          <a:p>
            <a:pPr marL="800100" lvl="1" indent="-342900">
              <a:buFontTx/>
              <a:buChar char="-"/>
              <a:defRPr/>
            </a:pP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async</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whenStable</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lvl="1" indent="-342900">
              <a:buFontTx/>
              <a:buChar char="-"/>
              <a:defRPr/>
            </a:pP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fakeAsync</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tick</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lvl="1" indent="-342900">
              <a:buFontTx/>
              <a:buChar char="-"/>
              <a:defRPr/>
            </a:pPr>
            <a:r>
              <a:rPr lang="es-ES" dirty="0" err="1">
                <a:solidFill>
                  <a:prstClr val="white"/>
                </a:solidFill>
                <a:latin typeface="Calibri" panose="020F0502020204030204"/>
              </a:rPr>
              <a:t>waitForAsync</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384476" y="1930465"/>
            <a:ext cx="6164056"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getAll</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be an array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of</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10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items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waitForAsync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service.getAll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().subscribe(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resp</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resp</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typeof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object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Array.isArray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result.length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1923530433"/>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A390FA2-5B57-4DF7-8DDF-F9A86E5EFC6B}"/>
              </a:ext>
            </a:extLst>
          </p:cNvPr>
          <p:cNvSpPr>
            <a:spLocks noGrp="1"/>
          </p:cNvSpPr>
          <p:nvPr>
            <p:ph type="title"/>
          </p:nvPr>
        </p:nvSpPr>
        <p:spPr>
          <a:xfrm>
            <a:off x="1014141" y="1450655"/>
            <a:ext cx="3932030" cy="3956690"/>
          </a:xfrm>
        </p:spPr>
        <p:txBody>
          <a:bodyPr anchor="ctr">
            <a:normAutofit/>
          </a:bodyPr>
          <a:lstStyle/>
          <a:p>
            <a:r>
              <a:rPr lang="es-ES" sz="6800">
                <a:solidFill>
                  <a:schemeClr val="bg1"/>
                </a:solidFill>
              </a:rPr>
              <a:t>Mock para el testing de Http</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0B4B315-EBCA-4912-B494-ACBC89F6083D}"/>
              </a:ext>
            </a:extLst>
          </p:cNvPr>
          <p:cNvSpPr>
            <a:spLocks noGrp="1"/>
          </p:cNvSpPr>
          <p:nvPr>
            <p:ph idx="1"/>
          </p:nvPr>
        </p:nvSpPr>
        <p:spPr>
          <a:xfrm>
            <a:off x="6096000" y="1108061"/>
            <a:ext cx="5008901" cy="4571972"/>
          </a:xfrm>
        </p:spPr>
        <p:txBody>
          <a:bodyPr anchor="ctr">
            <a:normAutofit/>
          </a:bodyPr>
          <a:lstStyle/>
          <a:p>
            <a:r>
              <a:rPr lang="es-ES" sz="2000" dirty="0">
                <a:solidFill>
                  <a:schemeClr val="bg1"/>
                </a:solidFill>
              </a:rPr>
              <a:t>En las últimas versiones de Angular se incorporan  </a:t>
            </a:r>
            <a:r>
              <a:rPr lang="en-GB" sz="2000" dirty="0" err="1">
                <a:solidFill>
                  <a:schemeClr val="bg1"/>
                </a:solidFill>
              </a:rPr>
              <a:t>HttpClientTestingModule</a:t>
            </a:r>
            <a:r>
              <a:rPr lang="en-GB" sz="2000" dirty="0">
                <a:solidFill>
                  <a:schemeClr val="bg1"/>
                </a:solidFill>
              </a:rPr>
              <a:t> y </a:t>
            </a:r>
            <a:r>
              <a:rPr lang="en-GB" sz="2000" dirty="0" err="1">
                <a:solidFill>
                  <a:schemeClr val="bg1"/>
                </a:solidFill>
              </a:rPr>
              <a:t>HttpTestingController</a:t>
            </a:r>
            <a:r>
              <a:rPr lang="en-GB" sz="2000" dirty="0">
                <a:solidFill>
                  <a:schemeClr val="bg1"/>
                </a:solidFill>
              </a:rPr>
              <a:t> ambos en @angular/common/http/testing.</a:t>
            </a:r>
            <a:endParaRPr lang="es-ES" sz="2000" dirty="0">
              <a:solidFill>
                <a:schemeClr val="bg1"/>
              </a:solidFill>
            </a:endParaRPr>
          </a:p>
        </p:txBody>
      </p:sp>
    </p:spTree>
    <p:extLst>
      <p:ext uri="{BB962C8B-B14F-4D97-AF65-F5344CB8AC3E}">
        <p14:creationId xmlns:p14="http://schemas.microsoft.com/office/powerpoint/2010/main" val="1283203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Mock</a:t>
            </a:r>
            <a:r>
              <a:rPr lang="es-ES" dirty="0"/>
              <a:t> para el </a:t>
            </a:r>
            <a:r>
              <a:rPr lang="es-ES" dirty="0" err="1"/>
              <a:t>testing</a:t>
            </a:r>
            <a:r>
              <a:rPr lang="es-ES" dirty="0"/>
              <a:t> de servicios asíncronos (1)</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603064" cy="3499195"/>
          </a:xfrm>
        </p:spPr>
        <p:txBody>
          <a:bodyPr>
            <a:normAutofit/>
          </a:bodyPr>
          <a:lstStyle/>
          <a:p>
            <a:pPr marL="342900" lvl="0" indent="-342900">
              <a:buFontTx/>
              <a:buChar char="-"/>
              <a:defRPr/>
            </a:pPr>
            <a:r>
              <a:rPr lang="es-ES" dirty="0">
                <a:solidFill>
                  <a:prstClr val="white"/>
                </a:solidFill>
                <a:latin typeface="Calibri" panose="020F0502020204030204"/>
              </a:rPr>
              <a:t>Se importa </a:t>
            </a:r>
            <a:r>
              <a:rPr lang="es-ES" dirty="0" err="1">
                <a:solidFill>
                  <a:prstClr val="white"/>
                </a:solidFill>
                <a:latin typeface="Calibri" panose="020F0502020204030204"/>
              </a:rPr>
              <a:t>HttpClientTestingModule</a:t>
            </a:r>
            <a:r>
              <a:rPr lang="es-ES" dirty="0">
                <a:solidFill>
                  <a:prstClr val="white"/>
                </a:solidFill>
                <a:latin typeface="Calibri" panose="020F0502020204030204"/>
              </a:rPr>
              <a:t> en la configuración del módulo de </a:t>
            </a:r>
            <a:r>
              <a:rPr lang="es-ES" dirty="0" err="1">
                <a:solidFill>
                  <a:prstClr val="white"/>
                </a:solidFill>
                <a:latin typeface="Calibri" panose="020F0502020204030204"/>
              </a:rPr>
              <a:t>testing</a:t>
            </a:r>
            <a:endParaRPr lang="es-ES" dirty="0">
              <a:solidFill>
                <a:prstClr val="white"/>
              </a:solidFill>
              <a:latin typeface="Calibri" panose="020F0502020204030204"/>
            </a:endParaRPr>
          </a:p>
          <a:p>
            <a:pPr marL="342900" lvl="0" indent="-342900">
              <a:buFontTx/>
              <a:buChar char="-"/>
              <a:defRPr/>
            </a:pPr>
            <a:r>
              <a:rPr lang="es-ES" dirty="0">
                <a:solidFill>
                  <a:prstClr val="white"/>
                </a:solidFill>
                <a:latin typeface="Calibri" panose="020F0502020204030204"/>
              </a:rPr>
              <a:t>Se inyectan nuestro servicio y el  </a:t>
            </a:r>
            <a:r>
              <a:rPr lang="es-ES" dirty="0" err="1">
                <a:solidFill>
                  <a:prstClr val="white"/>
                </a:solidFill>
                <a:latin typeface="Calibri" panose="020F0502020204030204"/>
              </a:rPr>
              <a:t>HttpTestingController</a:t>
            </a:r>
            <a:r>
              <a:rPr lang="es-ES" dirty="0">
                <a:solidFill>
                  <a:prstClr val="white"/>
                </a:solidFill>
                <a:latin typeface="Calibri" panose="020F0502020204030204"/>
              </a:rPr>
              <a:t>, responsable de simular la conexión http</a:t>
            </a:r>
          </a:p>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En el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afterEach</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se ejecuta el método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verify</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del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mock</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215355" y="728790"/>
            <a:ext cx="6096882" cy="5755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HttpClientTestingModule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HttpTestingController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from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'@angular/</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common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/http/</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testing</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UsuariosService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UsuariosService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httpMock</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HttpTestingController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let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httpTestingController</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TestBed.configureTestingModule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imports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HttpClientTestingModule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UsuariosService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UsuariosService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httpMock</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HttpTestingController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afterEach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httpMock.verify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3497181514"/>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Mock</a:t>
            </a:r>
            <a:r>
              <a:rPr lang="es-ES" dirty="0"/>
              <a:t> para el </a:t>
            </a:r>
            <a:r>
              <a:rPr lang="es-ES" dirty="0" err="1"/>
              <a:t>testing</a:t>
            </a:r>
            <a:r>
              <a:rPr lang="es-ES" dirty="0"/>
              <a:t> de servicios asíncronos (2)</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603064" cy="3499195"/>
          </a:xfrm>
        </p:spPr>
        <p:txBody>
          <a:bodyPr>
            <a:normAutofit/>
          </a:bodyPr>
          <a:lstStyle/>
          <a:p>
            <a:pPr marL="342900" lvl="0" indent="-342900">
              <a:buFontTx/>
              <a:buChar char="-"/>
              <a:defRPr/>
            </a:pPr>
            <a:r>
              <a:rPr lang="es-ES" dirty="0">
                <a:solidFill>
                  <a:prstClr val="white"/>
                </a:solidFill>
                <a:latin typeface="Calibri" panose="020F0502020204030204"/>
              </a:rPr>
              <a:t>Creamos el </a:t>
            </a:r>
            <a:r>
              <a:rPr lang="es-ES" dirty="0" err="1">
                <a:solidFill>
                  <a:prstClr val="white"/>
                </a:solidFill>
                <a:latin typeface="Calibri" panose="020F0502020204030204"/>
              </a:rPr>
              <a:t>mock</a:t>
            </a:r>
            <a:r>
              <a:rPr lang="es-ES" dirty="0">
                <a:solidFill>
                  <a:prstClr val="white"/>
                </a:solidFill>
                <a:latin typeface="Calibri" panose="020F0502020204030204"/>
              </a:rPr>
              <a:t> con la estructura de datos (usuarios)</a:t>
            </a:r>
          </a:p>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Ejecutamos el método de nuestro servicio que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ingluye</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el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get</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y al suscribirnos a la respuesta definimos las expectativas</a:t>
            </a:r>
          </a:p>
          <a:p>
            <a:pPr marL="342900" lvl="0" indent="-342900">
              <a:buFontTx/>
              <a:buChar char="-"/>
              <a:defRPr/>
            </a:pPr>
            <a:r>
              <a:rPr lang="es-ES" dirty="0">
                <a:solidFill>
                  <a:prstClr val="white"/>
                </a:solidFill>
                <a:latin typeface="Calibri" panose="020F0502020204030204"/>
              </a:rPr>
              <a:t>Creamos la petición (</a:t>
            </a:r>
            <a:r>
              <a:rPr lang="es-ES" dirty="0" err="1">
                <a:solidFill>
                  <a:prstClr val="white"/>
                </a:solidFill>
                <a:latin typeface="Calibri" panose="020F0502020204030204"/>
              </a:rPr>
              <a:t>request</a:t>
            </a:r>
            <a:r>
              <a:rPr lang="es-ES" dirty="0">
                <a:solidFill>
                  <a:prstClr val="white"/>
                </a:solidFill>
                <a:latin typeface="Calibri" panose="020F0502020204030204"/>
              </a:rPr>
              <a:t>) en el </a:t>
            </a:r>
            <a:r>
              <a:rPr lang="es-ES" dirty="0" err="1">
                <a:solidFill>
                  <a:prstClr val="white"/>
                </a:solidFill>
                <a:latin typeface="Calibri" panose="020F0502020204030204"/>
              </a:rPr>
              <a:t>HttpTestingController</a:t>
            </a:r>
            <a:endParaRPr lang="es-ES" dirty="0">
              <a:solidFill>
                <a:prstClr val="white"/>
              </a:solidFill>
              <a:latin typeface="Calibri" panose="020F0502020204030204"/>
            </a:endParaRPr>
          </a:p>
          <a:p>
            <a:pPr marL="342900" lvl="0" indent="-342900">
              <a:buFontTx/>
              <a:buChar char="-"/>
              <a:defRPr/>
            </a:pPr>
            <a:r>
              <a:rPr lang="es-ES" dirty="0">
                <a:solidFill>
                  <a:prstClr val="white"/>
                </a:solidFill>
                <a:latin typeface="Calibri" panose="020F0502020204030204"/>
              </a:rPr>
              <a:t>Añadimos como expectativa el método http empleado</a:t>
            </a:r>
          </a:p>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Lanzamos la petición, pasándole el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mock</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de datos que generaría la respuesta</a:t>
            </a:r>
          </a:p>
          <a:p>
            <a:pPr marL="342900" lvl="0" indent="-342900">
              <a:buFontTx/>
              <a:buChar char="-"/>
              <a:defRPr/>
            </a:pP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4986867" y="551289"/>
            <a:ext cx="6900333" cy="5755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get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response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match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the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right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mockUsers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'Pepe Perez’</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email: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'pepe@sample.com'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'Elena Martín’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email: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'elena@chess.com'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service.getAll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.subscribe(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'Pepe Perez'</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].email).</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'pepe@sample.com'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'Elena Martín'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].email).</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'elena@chess.com'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httpMock.expectOne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environment.urlUsers</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expect(</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req.request.method</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‘GET'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req.flush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mockUsers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141713755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ítulo 6">
            <a:extLst>
              <a:ext uri="{FF2B5EF4-FFF2-40B4-BE49-F238E27FC236}">
                <a16:creationId xmlns:a16="http://schemas.microsoft.com/office/drawing/2014/main" id="{73FCE903-0902-44C3-83C1-8DC0A9476E48}"/>
              </a:ext>
            </a:extLst>
          </p:cNvPr>
          <p:cNvSpPr>
            <a:spLocks noGrp="1"/>
          </p:cNvSpPr>
          <p:nvPr>
            <p:ph type="title"/>
          </p:nvPr>
        </p:nvSpPr>
        <p:spPr>
          <a:xfrm>
            <a:off x="640080" y="325369"/>
            <a:ext cx="4368602" cy="1956841"/>
          </a:xfrm>
        </p:spPr>
        <p:txBody>
          <a:bodyPr anchor="b">
            <a:normAutofit/>
          </a:bodyPr>
          <a:lstStyle/>
          <a:p>
            <a:r>
              <a:rPr lang="es-ES" sz="4200"/>
              <a:t>Angular Augury: plugin en el navegador</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13">
            <a:extLst>
              <a:ext uri="{FF2B5EF4-FFF2-40B4-BE49-F238E27FC236}">
                <a16:creationId xmlns:a16="http://schemas.microsoft.com/office/drawing/2014/main" id="{1F252217-F095-4732-9BCC-9D88C7799D60}"/>
              </a:ext>
            </a:extLst>
          </p:cNvPr>
          <p:cNvSpPr>
            <a:spLocks noGrp="1"/>
          </p:cNvSpPr>
          <p:nvPr>
            <p:ph idx="1"/>
          </p:nvPr>
        </p:nvSpPr>
        <p:spPr>
          <a:xfrm>
            <a:off x="640080" y="2872899"/>
            <a:ext cx="4243589" cy="757653"/>
          </a:xfrm>
        </p:spPr>
        <p:txBody>
          <a:bodyPr>
            <a:normAutofit fontScale="92500"/>
          </a:bodyPr>
          <a:lstStyle/>
          <a:p>
            <a:r>
              <a:rPr lang="en-US" sz="2200" dirty="0"/>
              <a:t>Nueva </a:t>
            </a:r>
            <a:r>
              <a:rPr lang="en-US" sz="2200" dirty="0" err="1"/>
              <a:t>opción</a:t>
            </a:r>
            <a:r>
              <a:rPr lang="en-US" sz="2200" dirty="0"/>
              <a:t> en las “</a:t>
            </a:r>
            <a:r>
              <a:rPr lang="en-US" sz="2200" dirty="0" err="1"/>
              <a:t>Herramientas</a:t>
            </a:r>
            <a:r>
              <a:rPr lang="en-US" sz="2200" dirty="0"/>
              <a:t> para </a:t>
            </a:r>
            <a:r>
              <a:rPr lang="en-US" sz="2200" dirty="0" err="1"/>
              <a:t>desarrolladores</a:t>
            </a:r>
            <a:r>
              <a:rPr lang="en-US" sz="2200" dirty="0"/>
              <a:t>”</a:t>
            </a:r>
          </a:p>
        </p:txBody>
      </p:sp>
      <p:pic>
        <p:nvPicPr>
          <p:cNvPr id="10" name="Marcador de contenido 9">
            <a:extLst>
              <a:ext uri="{FF2B5EF4-FFF2-40B4-BE49-F238E27FC236}">
                <a16:creationId xmlns:a16="http://schemas.microsoft.com/office/drawing/2014/main" id="{F04703E1-A630-49AB-BCAB-C3EAF6E19B29}"/>
              </a:ext>
            </a:extLst>
          </p:cNvPr>
          <p:cNvPicPr>
            <a:picLocks noChangeAspect="1"/>
          </p:cNvPicPr>
          <p:nvPr/>
        </p:nvPicPr>
        <p:blipFill rotWithShape="1">
          <a:blip r:embed="rId2"/>
          <a:srcRect r="170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2" name="Imagen 11">
            <a:extLst>
              <a:ext uri="{FF2B5EF4-FFF2-40B4-BE49-F238E27FC236}">
                <a16:creationId xmlns:a16="http://schemas.microsoft.com/office/drawing/2014/main" id="{EA3D4420-60DB-48F4-B384-6792A013A6FE}"/>
              </a:ext>
            </a:extLst>
          </p:cNvPr>
          <p:cNvPicPr>
            <a:picLocks noChangeAspect="1"/>
          </p:cNvPicPr>
          <p:nvPr/>
        </p:nvPicPr>
        <p:blipFill>
          <a:blip r:embed="rId3"/>
          <a:stretch>
            <a:fillRect/>
          </a:stretch>
        </p:blipFill>
        <p:spPr>
          <a:xfrm>
            <a:off x="640080" y="3994429"/>
            <a:ext cx="3971749" cy="2371380"/>
          </a:xfrm>
          <a:prstGeom prst="rect">
            <a:avLst/>
          </a:prstGeom>
        </p:spPr>
      </p:pic>
      <p:sp>
        <p:nvSpPr>
          <p:cNvPr id="18" name="CuadroTexto 17">
            <a:extLst>
              <a:ext uri="{FF2B5EF4-FFF2-40B4-BE49-F238E27FC236}">
                <a16:creationId xmlns:a16="http://schemas.microsoft.com/office/drawing/2014/main" id="{0A92364C-7534-4E61-A66B-17771E570E9E}"/>
              </a:ext>
            </a:extLst>
          </p:cNvPr>
          <p:cNvSpPr txBox="1"/>
          <p:nvPr/>
        </p:nvSpPr>
        <p:spPr>
          <a:xfrm>
            <a:off x="1041557" y="5519729"/>
            <a:ext cx="25050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https://augury.rangle.io/</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157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0AF9F2-1163-4915-8F05-A423E80C9242}"/>
              </a:ext>
            </a:extLst>
          </p:cNvPr>
          <p:cNvSpPr>
            <a:spLocks noGrp="1"/>
          </p:cNvSpPr>
          <p:nvPr>
            <p:ph type="title"/>
          </p:nvPr>
        </p:nvSpPr>
        <p:spPr/>
        <p:txBody>
          <a:bodyPr/>
          <a:lstStyle/>
          <a:p>
            <a:r>
              <a:rPr lang="es-ES" dirty="0"/>
              <a:t>Angular </a:t>
            </a:r>
            <a:r>
              <a:rPr lang="es-ES" dirty="0" err="1"/>
              <a:t>DevTools</a:t>
            </a:r>
            <a:endParaRPr lang="es-ES" dirty="0"/>
          </a:p>
        </p:txBody>
      </p:sp>
      <p:sp>
        <p:nvSpPr>
          <p:cNvPr id="5" name="CuadroTexto 4">
            <a:extLst>
              <a:ext uri="{FF2B5EF4-FFF2-40B4-BE49-F238E27FC236}">
                <a16:creationId xmlns:a16="http://schemas.microsoft.com/office/drawing/2014/main" id="{EA8E7D35-E3ED-4469-8BFB-2F256CA82148}"/>
              </a:ext>
            </a:extLst>
          </p:cNvPr>
          <p:cNvSpPr txBox="1"/>
          <p:nvPr/>
        </p:nvSpPr>
        <p:spPr>
          <a:xfrm>
            <a:off x="985981" y="1690688"/>
            <a:ext cx="33676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https://angular.io/guide/devtools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7" name="Imagen 6">
            <a:extLst>
              <a:ext uri="{FF2B5EF4-FFF2-40B4-BE49-F238E27FC236}">
                <a16:creationId xmlns:a16="http://schemas.microsoft.com/office/drawing/2014/main" id="{805030E4-1187-4F1A-9298-F9EF3B59550C}"/>
              </a:ext>
            </a:extLst>
          </p:cNvPr>
          <p:cNvPicPr>
            <a:picLocks noChangeAspect="1"/>
          </p:cNvPicPr>
          <p:nvPr/>
        </p:nvPicPr>
        <p:blipFill rotWithShape="1">
          <a:blip r:embed="rId3"/>
          <a:srcRect r="4787"/>
          <a:stretch/>
        </p:blipFill>
        <p:spPr>
          <a:xfrm>
            <a:off x="5242953" y="365125"/>
            <a:ext cx="6629379" cy="5292260"/>
          </a:xfrm>
          <a:prstGeom prst="rect">
            <a:avLst/>
          </a:prstGeom>
        </p:spPr>
      </p:pic>
      <p:pic>
        <p:nvPicPr>
          <p:cNvPr id="9" name="Imagen 8">
            <a:extLst>
              <a:ext uri="{FF2B5EF4-FFF2-40B4-BE49-F238E27FC236}">
                <a16:creationId xmlns:a16="http://schemas.microsoft.com/office/drawing/2014/main" id="{F958B247-53D1-465B-BA09-F9F1DB606B56}"/>
              </a:ext>
            </a:extLst>
          </p:cNvPr>
          <p:cNvPicPr>
            <a:picLocks noChangeAspect="1"/>
          </p:cNvPicPr>
          <p:nvPr/>
        </p:nvPicPr>
        <p:blipFill>
          <a:blip r:embed="rId4"/>
          <a:stretch>
            <a:fillRect/>
          </a:stretch>
        </p:blipFill>
        <p:spPr>
          <a:xfrm>
            <a:off x="797333" y="2595852"/>
            <a:ext cx="4445620" cy="3725303"/>
          </a:xfrm>
          <a:prstGeom prst="rect">
            <a:avLst/>
          </a:prstGeom>
        </p:spPr>
      </p:pic>
    </p:spTree>
    <p:extLst>
      <p:ext uri="{BB962C8B-B14F-4D97-AF65-F5344CB8AC3E}">
        <p14:creationId xmlns:p14="http://schemas.microsoft.com/office/powerpoint/2010/main" val="381518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Angular</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Angular Language Service</a:t>
            </a:r>
          </a:p>
          <a:p>
            <a:pPr algn="ctr"/>
            <a:r>
              <a:rPr lang="en-US" sz="2000" dirty="0">
                <a:solidFill>
                  <a:srgbClr val="FFFFFF"/>
                </a:solidFill>
              </a:rPr>
              <a:t>Angular Snippets</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F8490AD9-35CF-4EE4-BD66-1E960A44FB83}"/>
              </a:ext>
            </a:extLst>
          </p:cNvPr>
          <p:cNvPicPr>
            <a:picLocks noChangeAspect="1"/>
          </p:cNvPicPr>
          <p:nvPr/>
        </p:nvPicPr>
        <p:blipFill>
          <a:blip r:embed="rId2"/>
          <a:stretch>
            <a:fillRect/>
          </a:stretch>
        </p:blipFill>
        <p:spPr>
          <a:xfrm>
            <a:off x="5006544" y="439910"/>
            <a:ext cx="5251641" cy="3389838"/>
          </a:xfrm>
          <a:prstGeom prst="rect">
            <a:avLst/>
          </a:prstGeom>
        </p:spPr>
      </p:pic>
      <p:pic>
        <p:nvPicPr>
          <p:cNvPr id="7" name="Imagen 6">
            <a:extLst>
              <a:ext uri="{FF2B5EF4-FFF2-40B4-BE49-F238E27FC236}">
                <a16:creationId xmlns:a16="http://schemas.microsoft.com/office/drawing/2014/main" id="{F345BD60-0A28-4E67-86F5-90CE86BAC93A}"/>
              </a:ext>
            </a:extLst>
          </p:cNvPr>
          <p:cNvPicPr>
            <a:picLocks noChangeAspect="1"/>
          </p:cNvPicPr>
          <p:nvPr/>
        </p:nvPicPr>
        <p:blipFill>
          <a:blip r:embed="rId3"/>
          <a:stretch>
            <a:fillRect/>
          </a:stretch>
        </p:blipFill>
        <p:spPr>
          <a:xfrm>
            <a:off x="5971519" y="2010542"/>
            <a:ext cx="4619029" cy="2989322"/>
          </a:xfrm>
          <a:prstGeom prst="rect">
            <a:avLst/>
          </a:prstGeom>
        </p:spPr>
      </p:pic>
      <p:pic>
        <p:nvPicPr>
          <p:cNvPr id="9" name="Imagen 8">
            <a:extLst>
              <a:ext uri="{FF2B5EF4-FFF2-40B4-BE49-F238E27FC236}">
                <a16:creationId xmlns:a16="http://schemas.microsoft.com/office/drawing/2014/main" id="{8FC4CD29-C331-4300-95F5-C6DAA52FB2DC}"/>
              </a:ext>
            </a:extLst>
          </p:cNvPr>
          <p:cNvPicPr>
            <a:picLocks noChangeAspect="1"/>
          </p:cNvPicPr>
          <p:nvPr/>
        </p:nvPicPr>
        <p:blipFill>
          <a:blip r:embed="rId4"/>
          <a:stretch>
            <a:fillRect/>
          </a:stretch>
        </p:blipFill>
        <p:spPr>
          <a:xfrm>
            <a:off x="6785954" y="3240267"/>
            <a:ext cx="4992322" cy="3177823"/>
          </a:xfrm>
          <a:prstGeom prst="rect">
            <a:avLst/>
          </a:prstGeom>
        </p:spPr>
      </p:pic>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678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Testing…</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ESLint</a:t>
            </a:r>
            <a:endParaRPr lang="en-US" sz="2000" kern="1200" dirty="0">
              <a:solidFill>
                <a:srgbClr val="FFFFFF"/>
              </a:solidFill>
              <a:latin typeface="+mn-lt"/>
              <a:ea typeface="+mn-ea"/>
              <a:cs typeface="+mn-cs"/>
            </a:endParaRPr>
          </a:p>
          <a:p>
            <a:pPr algn="ctr"/>
            <a:r>
              <a:rPr lang="en-US" sz="2000" kern="1200" dirty="0">
                <a:solidFill>
                  <a:srgbClr val="FFFFFF"/>
                </a:solidFill>
                <a:latin typeface="+mn-lt"/>
                <a:ea typeface="+mn-ea"/>
                <a:cs typeface="+mn-cs"/>
              </a:rPr>
              <a:t>Jasmine code </a:t>
            </a:r>
            <a:r>
              <a:rPr lang="en-US" sz="2000" kern="1200" dirty="0" err="1">
                <a:solidFill>
                  <a:srgbClr val="FFFFFF"/>
                </a:solidFill>
                <a:latin typeface="+mn-lt"/>
                <a:ea typeface="+mn-ea"/>
                <a:cs typeface="+mn-cs"/>
              </a:rPr>
              <a:t>Snipets</a:t>
            </a:r>
            <a:endParaRPr lang="en-US" sz="2000" kern="1200" dirty="0">
              <a:solidFill>
                <a:srgbClr val="FFFFFF"/>
              </a:solidFill>
              <a:latin typeface="+mn-lt"/>
              <a:ea typeface="+mn-ea"/>
              <a:cs typeface="+mn-cs"/>
            </a:endParaRPr>
          </a:p>
          <a:p>
            <a:pPr algn="ctr"/>
            <a:r>
              <a:rPr lang="en-US" sz="2000" dirty="0">
                <a:solidFill>
                  <a:srgbClr val="FFFFFF"/>
                </a:solidFill>
              </a:rPr>
              <a:t>Jasmine Test Explorer</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DE71630-916E-4117-A11D-EF4BD21ACEA4}"/>
              </a:ext>
            </a:extLst>
          </p:cNvPr>
          <p:cNvPicPr>
            <a:picLocks noChangeAspect="1"/>
          </p:cNvPicPr>
          <p:nvPr/>
        </p:nvPicPr>
        <p:blipFill>
          <a:blip r:embed="rId3"/>
          <a:stretch>
            <a:fillRect/>
          </a:stretch>
        </p:blipFill>
        <p:spPr>
          <a:xfrm>
            <a:off x="5114167" y="388821"/>
            <a:ext cx="5279983" cy="3938735"/>
          </a:xfrm>
          <a:prstGeom prst="rect">
            <a:avLst/>
          </a:prstGeom>
        </p:spPr>
      </p:pic>
      <p:pic>
        <p:nvPicPr>
          <p:cNvPr id="10" name="Imagen 9">
            <a:extLst>
              <a:ext uri="{FF2B5EF4-FFF2-40B4-BE49-F238E27FC236}">
                <a16:creationId xmlns:a16="http://schemas.microsoft.com/office/drawing/2014/main" id="{8AF200B1-FFCD-43D8-9BAA-3E8F772E8C72}"/>
              </a:ext>
            </a:extLst>
          </p:cNvPr>
          <p:cNvPicPr>
            <a:picLocks noChangeAspect="1"/>
          </p:cNvPicPr>
          <p:nvPr/>
        </p:nvPicPr>
        <p:blipFill>
          <a:blip r:embed="rId4"/>
          <a:stretch>
            <a:fillRect/>
          </a:stretch>
        </p:blipFill>
        <p:spPr>
          <a:xfrm>
            <a:off x="5796115" y="1338494"/>
            <a:ext cx="5279983" cy="3848044"/>
          </a:xfrm>
          <a:prstGeom prst="rect">
            <a:avLst/>
          </a:prstGeom>
        </p:spPr>
      </p:pic>
      <p:pic>
        <p:nvPicPr>
          <p:cNvPr id="14" name="Imagen 13">
            <a:extLst>
              <a:ext uri="{FF2B5EF4-FFF2-40B4-BE49-F238E27FC236}">
                <a16:creationId xmlns:a16="http://schemas.microsoft.com/office/drawing/2014/main" id="{AD8C07DD-1B8E-4C9B-868A-DE0F06619BAD}"/>
              </a:ext>
            </a:extLst>
          </p:cNvPr>
          <p:cNvPicPr>
            <a:picLocks noChangeAspect="1"/>
          </p:cNvPicPr>
          <p:nvPr/>
        </p:nvPicPr>
        <p:blipFill>
          <a:blip r:embed="rId5"/>
          <a:stretch>
            <a:fillRect/>
          </a:stretch>
        </p:blipFill>
        <p:spPr>
          <a:xfrm>
            <a:off x="6582217" y="2542094"/>
            <a:ext cx="5272899" cy="3848044"/>
          </a:xfrm>
          <a:prstGeom prst="rect">
            <a:avLst/>
          </a:prstGeom>
        </p:spPr>
      </p:pic>
    </p:spTree>
    <p:extLst>
      <p:ext uri="{BB962C8B-B14F-4D97-AF65-F5344CB8AC3E}">
        <p14:creationId xmlns:p14="http://schemas.microsoft.com/office/powerpoint/2010/main" val="2825364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Terminal o línea de comandos (Windows)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821515" y="2121762"/>
            <a:ext cx="6204984" cy="3626917"/>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Cmd</a:t>
            </a:r>
            <a:r>
              <a:rPr lang="en-US" sz="2000" dirty="0"/>
              <a:t> (</a:t>
            </a:r>
            <a:r>
              <a:rPr lang="en-US" sz="200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rotWithShape="1">
          <a:blip r:embed="rId2"/>
          <a:srcRect b="26552"/>
          <a:stretch/>
        </p:blipFill>
        <p:spPr>
          <a:xfrm>
            <a:off x="7829551" y="306910"/>
            <a:ext cx="4042409" cy="1863092"/>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rotWithShape="1">
          <a:blip r:embed="rId3"/>
          <a:srcRect b="28820"/>
          <a:stretch/>
        </p:blipFill>
        <p:spPr>
          <a:xfrm>
            <a:off x="7829551" y="2330867"/>
            <a:ext cx="4042410" cy="186309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rotWithShape="1">
          <a:blip r:embed="rId4"/>
          <a:srcRect r="5" b="30650"/>
          <a:stretch/>
        </p:blipFill>
        <p:spPr>
          <a:xfrm>
            <a:off x="7829551" y="4354824"/>
            <a:ext cx="4042409" cy="1895153"/>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8719014" y="5029961"/>
            <a:ext cx="27896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sz="1800" b="0" i="0" u="none" strike="noStrike" kern="1200" cap="none" spc="0" normalizeH="0" baseline="0" noProof="0" dirty="0">
                <a:ln>
                  <a:noFill/>
                </a:ln>
                <a:solidFill>
                  <a:prstClr val="white"/>
                </a:solidFill>
                <a:effectLst/>
                <a:uLnTx/>
                <a:uFillTx/>
                <a:latin typeface="Calibri" panose="020F0502020204030204"/>
                <a:ea typeface="+mn-ea"/>
                <a:cs typeface="+mn-cs"/>
              </a:rPr>
              <a:t>cmd</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3398982" y="5029961"/>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2" name="Group 1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6" name="Freeform: Shape 1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4" name="Freeform: Shape 1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ítulo 1">
            <a:extLst>
              <a:ext uri="{FF2B5EF4-FFF2-40B4-BE49-F238E27FC236}">
                <a16:creationId xmlns:a16="http://schemas.microsoft.com/office/drawing/2014/main" id="{79F5F188-79EF-498A-9CAE-B6E1B6BFB5F0}"/>
              </a:ext>
            </a:extLst>
          </p:cNvPr>
          <p:cNvSpPr>
            <a:spLocks noGrp="1"/>
          </p:cNvSpPr>
          <p:nvPr>
            <p:ph type="ctrTitle"/>
          </p:nvPr>
        </p:nvSpPr>
        <p:spPr>
          <a:xfrm>
            <a:off x="838199" y="1120676"/>
            <a:ext cx="7021513" cy="2308324"/>
          </a:xfrm>
        </p:spPr>
        <p:txBody>
          <a:bodyPr>
            <a:normAutofit/>
          </a:bodyPr>
          <a:lstStyle/>
          <a:p>
            <a:pPr algn="l"/>
            <a:r>
              <a:rPr lang="es-ES" sz="6100" dirty="0">
                <a:solidFill>
                  <a:schemeClr val="bg1"/>
                </a:solidFill>
              </a:rPr>
              <a:t>Pruebas Unitarias con Jasmine para Angular</a:t>
            </a:r>
          </a:p>
        </p:txBody>
      </p:sp>
      <p:sp>
        <p:nvSpPr>
          <p:cNvPr id="4" name="Subtítulo 3">
            <a:extLst>
              <a:ext uri="{FF2B5EF4-FFF2-40B4-BE49-F238E27FC236}">
                <a16:creationId xmlns:a16="http://schemas.microsoft.com/office/drawing/2014/main" id="{1607B4D9-C72C-494C-905C-8533F7E4ED72}"/>
              </a:ext>
            </a:extLst>
          </p:cNvPr>
          <p:cNvSpPr>
            <a:spLocks noGrp="1"/>
          </p:cNvSpPr>
          <p:nvPr>
            <p:ph type="subTitle" idx="1"/>
          </p:nvPr>
        </p:nvSpPr>
        <p:spPr>
          <a:xfrm>
            <a:off x="835024" y="3809999"/>
            <a:ext cx="7025753" cy="1012778"/>
          </a:xfrm>
        </p:spPr>
        <p:txBody>
          <a:bodyPr>
            <a:normAutofit/>
          </a:bodyPr>
          <a:lstStyle/>
          <a:p>
            <a:pPr algn="l"/>
            <a:r>
              <a:rPr lang="es-ES">
                <a:solidFill>
                  <a:schemeClr val="bg1"/>
                </a:solidFill>
              </a:rPr>
              <a:t>Julio 2021</a:t>
            </a:r>
          </a:p>
        </p:txBody>
      </p:sp>
    </p:spTree>
    <p:extLst>
      <p:ext uri="{BB962C8B-B14F-4D97-AF65-F5344CB8AC3E}">
        <p14:creationId xmlns:p14="http://schemas.microsoft.com/office/powerpoint/2010/main" val="316643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94" name="Rectangle 93">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6" name="Google Shape;216;p27"/>
          <p:cNvPicPr preferRelativeResize="0"/>
          <p:nvPr/>
        </p:nvPicPr>
        <p:blipFill>
          <a:blip r:embed="rId3">
            <a:alphaModFix/>
          </a:blip>
          <a:stretch>
            <a:fillRect/>
          </a:stretch>
        </p:blipFill>
        <p:spPr>
          <a:xfrm>
            <a:off x="433493" y="2389707"/>
            <a:ext cx="6027692" cy="3779363"/>
          </a:xfrm>
          <a:prstGeom prst="rect">
            <a:avLst/>
          </a:prstGeom>
        </p:spPr>
      </p:pic>
      <p:pic>
        <p:nvPicPr>
          <p:cNvPr id="217" name="Google Shape;217;p27"/>
          <p:cNvPicPr preferRelativeResize="0"/>
          <p:nvPr/>
        </p:nvPicPr>
        <p:blipFill>
          <a:blip r:embed="rId4">
            <a:alphaModFix/>
          </a:blip>
          <a:stretch>
            <a:fillRect/>
          </a:stretch>
        </p:blipFill>
        <p:spPr>
          <a:xfrm>
            <a:off x="5730814" y="3275225"/>
            <a:ext cx="6027693" cy="3413032"/>
          </a:xfrm>
          <a:prstGeom prst="rect">
            <a:avLst/>
          </a:prstGeom>
        </p:spPr>
      </p:pic>
      <p:sp>
        <p:nvSpPr>
          <p:cNvPr id="215" name="Google Shape;215;p27"/>
          <p:cNvSpPr txBox="1">
            <a:spLocks noGrp="1"/>
          </p:cNvSpPr>
          <p:nvPr>
            <p:ph type="title"/>
          </p:nvPr>
        </p:nvSpPr>
        <p:spPr>
          <a:xfrm>
            <a:off x="960120" y="434101"/>
            <a:ext cx="10279971" cy="136204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kern="1200">
                <a:solidFill>
                  <a:schemeClr val="bg1"/>
                </a:solidFill>
                <a:latin typeface="+mj-lt"/>
                <a:ea typeface="+mj-ea"/>
                <a:cs typeface="+mj-cs"/>
              </a:rPr>
              <a:t>Entorno: Node JS / nmp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6346D37-9185-4CD2-891B-85E7FCCC2CF3}"/>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sz="3700" kern="1200">
                <a:solidFill>
                  <a:schemeClr val="bg1"/>
                </a:solidFill>
                <a:latin typeface="+mj-lt"/>
                <a:ea typeface="+mj-ea"/>
                <a:cs typeface="+mj-cs"/>
              </a:rPr>
              <a:t>npm: instalación de paquetes</a:t>
            </a:r>
          </a:p>
        </p:txBody>
      </p:sp>
      <p:sp>
        <p:nvSpPr>
          <p:cNvPr id="7" name="CuadroTexto 6">
            <a:extLst>
              <a:ext uri="{FF2B5EF4-FFF2-40B4-BE49-F238E27FC236}">
                <a16:creationId xmlns:a16="http://schemas.microsoft.com/office/drawing/2014/main" id="{F6E4BDBF-F2C3-4A39-9C7C-CD1C0FDD6BBE}"/>
              </a:ext>
            </a:extLst>
          </p:cNvPr>
          <p:cNvSpPr txBox="1"/>
          <p:nvPr/>
        </p:nvSpPr>
        <p:spPr>
          <a:xfrm>
            <a:off x="501706" y="2169812"/>
            <a:ext cx="3647345" cy="4025788"/>
          </a:xfrm>
          <a:prstGeom prst="rect">
            <a:avLst/>
          </a:prstGeom>
        </p:spPr>
        <p:txBody>
          <a:bodyPr vert="horz" lIns="91440" tIns="45720" rIns="91440" bIns="45720" rtlCol="0">
            <a:normAutofit fontScale="92500" lnSpcReduction="2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C:\...&gt;npm list -g --depth 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C:\Users\alce6\AppData\Roaming\npm</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@angular/cli@11.2.0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@vue/cli@4.5.8</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@vue/cli-service-global@4.2.3</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cordova@9.0.0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eslint@6.8.0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gulp-cli@2.2.0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ionic@4.12.0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json-server@0.16.3</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live-server@1.2.1</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node-sass@4.13.0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npm@6.14.8</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ts-node@9.1.1</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typescript@4.1.5</a:t>
            </a:r>
          </a:p>
        </p:txBody>
      </p:sp>
      <p:graphicFrame>
        <p:nvGraphicFramePr>
          <p:cNvPr id="5" name="Tabla 4">
            <a:extLst>
              <a:ext uri="{FF2B5EF4-FFF2-40B4-BE49-F238E27FC236}">
                <a16:creationId xmlns:a16="http://schemas.microsoft.com/office/drawing/2014/main" id="{DFD1CDFE-0B13-4728-8AEE-B5D6E5D1FF54}"/>
              </a:ext>
            </a:extLst>
          </p:cNvPr>
          <p:cNvGraphicFramePr>
            <a:graphicFrameLocks noGrp="1"/>
          </p:cNvGraphicFramePr>
          <p:nvPr/>
        </p:nvGraphicFramePr>
        <p:xfrm>
          <a:off x="5339782" y="1781824"/>
          <a:ext cx="6014186" cy="3449622"/>
        </p:xfrm>
        <a:graphic>
          <a:graphicData uri="http://schemas.openxmlformats.org/drawingml/2006/table">
            <a:tbl>
              <a:tblPr firstRow="1" bandRow="1">
                <a:tableStyleId>{5C22544A-7EE6-4342-B048-85BDC9FD1C3A}</a:tableStyleId>
              </a:tblPr>
              <a:tblGrid>
                <a:gridCol w="2892428">
                  <a:extLst>
                    <a:ext uri="{9D8B030D-6E8A-4147-A177-3AD203B41FA5}">
                      <a16:colId xmlns:a16="http://schemas.microsoft.com/office/drawing/2014/main" val="2418497125"/>
                    </a:ext>
                  </a:extLst>
                </a:gridCol>
                <a:gridCol w="3121758">
                  <a:extLst>
                    <a:ext uri="{9D8B030D-6E8A-4147-A177-3AD203B41FA5}">
                      <a16:colId xmlns:a16="http://schemas.microsoft.com/office/drawing/2014/main" val="827715256"/>
                    </a:ext>
                  </a:extLst>
                </a:gridCol>
              </a:tblGrid>
              <a:tr h="763670">
                <a:tc>
                  <a:txBody>
                    <a:bodyPr/>
                    <a:lstStyle/>
                    <a:p>
                      <a:r>
                        <a:rPr lang="es-ES" sz="2000"/>
                        <a:t>npm </a:t>
                      </a:r>
                      <a:r>
                        <a:rPr lang="es-ES" sz="2000" err="1"/>
                        <a:t>install</a:t>
                      </a:r>
                      <a:r>
                        <a:rPr lang="es-ES" sz="2000"/>
                        <a:t> &lt;paquete&gt;</a:t>
                      </a:r>
                    </a:p>
                  </a:txBody>
                  <a:tcPr marL="103199" marR="103199" marT="51599" marB="51599"/>
                </a:tc>
                <a:tc>
                  <a:txBody>
                    <a:bodyPr/>
                    <a:lstStyle/>
                    <a:p>
                      <a:r>
                        <a:rPr lang="es-ES" sz="2000"/>
                        <a:t>instala localmente el paquete indicado</a:t>
                      </a:r>
                    </a:p>
                  </a:txBody>
                  <a:tcPr marL="103199" marR="103199" marT="51599" marB="51599"/>
                </a:tc>
                <a:extLst>
                  <a:ext uri="{0D108BD9-81ED-4DB2-BD59-A6C34878D82A}">
                    <a16:rowId xmlns:a16="http://schemas.microsoft.com/office/drawing/2014/main" val="4180933882"/>
                  </a:ext>
                </a:extLst>
              </a:tr>
              <a:tr h="1112106">
                <a:tc>
                  <a:txBody>
                    <a:bodyPr/>
                    <a:lstStyle/>
                    <a:p>
                      <a:r>
                        <a:rPr lang="es-ES" sz="2000" dirty="0"/>
                        <a:t>npm </a:t>
                      </a:r>
                      <a:r>
                        <a:rPr lang="es-ES" sz="2000" dirty="0" err="1"/>
                        <a:t>install</a:t>
                      </a:r>
                      <a:endParaRPr lang="es-ES" sz="2000" dirty="0"/>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localmente todas las dependencias recogidas en </a:t>
                      </a:r>
                      <a:r>
                        <a:rPr lang="es-ES" sz="2000" dirty="0" err="1"/>
                        <a:t>package.json</a:t>
                      </a:r>
                      <a:endParaRPr lang="es-ES" sz="2000" dirty="0"/>
                    </a:p>
                  </a:txBody>
                  <a:tcPr marL="103199" marR="103199" marT="51599" marB="51599"/>
                </a:tc>
                <a:extLst>
                  <a:ext uri="{0D108BD9-81ED-4DB2-BD59-A6C34878D82A}">
                    <a16:rowId xmlns:a16="http://schemas.microsoft.com/office/drawing/2014/main" val="597834119"/>
                  </a:ext>
                </a:extLst>
              </a:tr>
              <a:tr h="810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npm </a:t>
                      </a:r>
                      <a:r>
                        <a:rPr lang="es-ES" sz="2000" dirty="0" err="1"/>
                        <a:t>install</a:t>
                      </a:r>
                      <a:r>
                        <a:rPr lang="es-ES" sz="2000" dirty="0"/>
                        <a:t> –g &lt;paquete&gt;</a:t>
                      </a:r>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globalmente el paquete indicado</a:t>
                      </a:r>
                    </a:p>
                  </a:txBody>
                  <a:tcPr marL="103199" marR="103199" marT="51599" marB="51599"/>
                </a:tc>
                <a:extLst>
                  <a:ext uri="{0D108BD9-81ED-4DB2-BD59-A6C34878D82A}">
                    <a16:rowId xmlns:a16="http://schemas.microsoft.com/office/drawing/2014/main" val="2577817021"/>
                  </a:ext>
                </a:extLst>
              </a:tr>
              <a:tr h="763670">
                <a:tc>
                  <a:txBody>
                    <a:bodyPr/>
                    <a:lstStyle/>
                    <a:p>
                      <a:r>
                        <a:rPr lang="es-ES" sz="2000" dirty="0"/>
                        <a:t>npm </a:t>
                      </a:r>
                      <a:r>
                        <a:rPr lang="es-ES" sz="2000" dirty="0" err="1"/>
                        <a:t>list</a:t>
                      </a:r>
                      <a:r>
                        <a:rPr lang="es-ES" sz="2000" dirty="0"/>
                        <a:t> -g --</a:t>
                      </a:r>
                      <a:r>
                        <a:rPr lang="es-ES" sz="2000" dirty="0" err="1"/>
                        <a:t>depth</a:t>
                      </a:r>
                      <a:r>
                        <a:rPr lang="es-ES" sz="2000" dirty="0"/>
                        <a:t> 0</a:t>
                      </a:r>
                    </a:p>
                  </a:txBody>
                  <a:tcPr marL="103199" marR="103199" marT="51599" marB="51599"/>
                </a:tc>
                <a:tc>
                  <a:txBody>
                    <a:bodyPr/>
                    <a:lstStyle/>
                    <a:p>
                      <a:r>
                        <a:rPr lang="es-ES" sz="2000" dirty="0"/>
                        <a:t>lista los paquetes instalados globalmente</a:t>
                      </a:r>
                    </a:p>
                  </a:txBody>
                  <a:tcPr marL="103199" marR="103199" marT="51599" marB="51599"/>
                </a:tc>
                <a:extLst>
                  <a:ext uri="{0D108BD9-81ED-4DB2-BD59-A6C34878D82A}">
                    <a16:rowId xmlns:a16="http://schemas.microsoft.com/office/drawing/2014/main" val="4197382949"/>
                  </a:ext>
                </a:extLst>
              </a:tr>
            </a:tbl>
          </a:graphicData>
        </a:graphic>
      </p:graphicFrame>
    </p:spTree>
    <p:extLst>
      <p:ext uri="{BB962C8B-B14F-4D97-AF65-F5344CB8AC3E}">
        <p14:creationId xmlns:p14="http://schemas.microsoft.com/office/powerpoint/2010/main" val="420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6060F6A5-A480-47B6-B5E1-32F19308C241}"/>
              </a:ext>
            </a:extLst>
          </p:cNvPr>
          <p:cNvSpPr>
            <a:spLocks noGrp="1"/>
          </p:cNvSpPr>
          <p:nvPr>
            <p:ph type="title"/>
          </p:nvPr>
        </p:nvSpPr>
        <p:spPr>
          <a:xfrm>
            <a:off x="6094105" y="802955"/>
            <a:ext cx="4977976" cy="1454051"/>
          </a:xfrm>
        </p:spPr>
        <p:txBody>
          <a:bodyPr>
            <a:normAutofit/>
          </a:bodyPr>
          <a:lstStyle/>
          <a:p>
            <a:r>
              <a:rPr lang="es-ES">
                <a:solidFill>
                  <a:srgbClr val="000000"/>
                </a:solidFill>
              </a:rPr>
              <a:t>Versiones de Node: nvm</a:t>
            </a:r>
          </a:p>
        </p:txBody>
      </p:sp>
      <p:sp>
        <p:nvSpPr>
          <p:cNvPr id="1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A4F1147C-A8B1-448E-9B70-C030535D2F4B}"/>
              </a:ext>
            </a:extLst>
          </p:cNvPr>
          <p:cNvPicPr>
            <a:picLocks noChangeAspect="1"/>
          </p:cNvPicPr>
          <p:nvPr/>
        </p:nvPicPr>
        <p:blipFill rotWithShape="1">
          <a:blip r:embed="rId3">
            <a:alphaModFix/>
          </a:blip>
          <a:srcRect l="3173" r="34009"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5" name="Marcador de contenido 4">
            <a:extLst>
              <a:ext uri="{FF2B5EF4-FFF2-40B4-BE49-F238E27FC236}">
                <a16:creationId xmlns:a16="http://schemas.microsoft.com/office/drawing/2014/main" id="{FE785986-F2A7-4C1B-B3D0-ADF327DFBBA8}"/>
              </a:ext>
            </a:extLst>
          </p:cNvPr>
          <p:cNvSpPr>
            <a:spLocks noGrp="1"/>
          </p:cNvSpPr>
          <p:nvPr>
            <p:ph idx="1"/>
          </p:nvPr>
        </p:nvSpPr>
        <p:spPr>
          <a:xfrm>
            <a:off x="5746113" y="2415756"/>
            <a:ext cx="5673960" cy="3639289"/>
          </a:xfrm>
        </p:spPr>
        <p:txBody>
          <a:bodyPr anchor="ctr">
            <a:normAutofit/>
          </a:bodyPr>
          <a:lstStyle/>
          <a:p>
            <a:r>
              <a:rPr lang="es-ES" sz="2000" dirty="0">
                <a:solidFill>
                  <a:srgbClr val="000000"/>
                </a:solidFill>
              </a:rPr>
              <a:t>POSIX (Linux, Mac)</a:t>
            </a:r>
          </a:p>
          <a:p>
            <a:pPr lvl="1"/>
            <a:r>
              <a:rPr lang="es-ES" sz="2000" dirty="0">
                <a:solidFill>
                  <a:srgbClr val="000000"/>
                </a:solidFill>
                <a:hlinkClick r:id="rId4"/>
              </a:rPr>
              <a:t>https://github.com/nvm-sh/nvm</a:t>
            </a:r>
            <a:endParaRPr lang="es-ES" sz="2000" dirty="0">
              <a:solidFill>
                <a:srgbClr val="000000"/>
              </a:solidFill>
            </a:endParaRPr>
          </a:p>
          <a:p>
            <a:r>
              <a:rPr lang="es-ES" sz="2000" dirty="0">
                <a:solidFill>
                  <a:srgbClr val="000000"/>
                </a:solidFill>
              </a:rPr>
              <a:t>Windows</a:t>
            </a:r>
          </a:p>
          <a:p>
            <a:pPr lvl="1"/>
            <a:r>
              <a:rPr lang="es-ES" sz="2000" dirty="0">
                <a:solidFill>
                  <a:srgbClr val="000000"/>
                </a:solidFill>
                <a:hlinkClick r:id="rId5"/>
              </a:rPr>
              <a:t>https://github.com/coreybutler/nvm-windows</a:t>
            </a:r>
            <a:r>
              <a:rPr lang="es-ES" sz="2000" dirty="0">
                <a:solidFill>
                  <a:srgbClr val="000000"/>
                </a:solidFill>
              </a:rPr>
              <a:t> </a:t>
            </a:r>
          </a:p>
        </p:txBody>
      </p:sp>
      <p:sp>
        <p:nvSpPr>
          <p:cNvPr id="8" name="Flecha: curvada hacia la izquierda 7">
            <a:extLst>
              <a:ext uri="{FF2B5EF4-FFF2-40B4-BE49-F238E27FC236}">
                <a16:creationId xmlns:a16="http://schemas.microsoft.com/office/drawing/2014/main" id="{DD331522-5839-4EA7-A4D3-E508D368D551}"/>
              </a:ext>
            </a:extLst>
          </p:cNvPr>
          <p:cNvSpPr/>
          <p:nvPr/>
        </p:nvSpPr>
        <p:spPr>
          <a:xfrm rot="3556937">
            <a:off x="5506719" y="4919413"/>
            <a:ext cx="1021310" cy="145366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92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FA938B2-B18F-4025-B2FC-C6C00C830BC3}"/>
              </a:ext>
            </a:extLst>
          </p:cNvPr>
          <p:cNvSpPr>
            <a:spLocks noGrp="1"/>
          </p:cNvSpPr>
          <p:nvPr>
            <p:ph type="title"/>
          </p:nvPr>
        </p:nvSpPr>
        <p:spPr>
          <a:xfrm>
            <a:off x="643467" y="640080"/>
            <a:ext cx="3096427" cy="5613236"/>
          </a:xfrm>
        </p:spPr>
        <p:txBody>
          <a:bodyPr anchor="ctr">
            <a:normAutofit/>
          </a:bodyPr>
          <a:lstStyle/>
          <a:p>
            <a:r>
              <a:rPr lang="es-ES">
                <a:solidFill>
                  <a:srgbClr val="FFFFFF"/>
                </a:solidFill>
              </a:rPr>
              <a:t>NVM Windows</a:t>
            </a:r>
          </a:p>
        </p:txBody>
      </p:sp>
      <p:sp>
        <p:nvSpPr>
          <p:cNvPr id="3" name="Marcador de contenido 2">
            <a:extLst>
              <a:ext uri="{FF2B5EF4-FFF2-40B4-BE49-F238E27FC236}">
                <a16:creationId xmlns:a16="http://schemas.microsoft.com/office/drawing/2014/main" id="{BA0F7A5C-697E-448A-9869-5F08408396BF}"/>
              </a:ext>
            </a:extLst>
          </p:cNvPr>
          <p:cNvSpPr>
            <a:spLocks noGrp="1"/>
          </p:cNvSpPr>
          <p:nvPr>
            <p:ph idx="1"/>
          </p:nvPr>
        </p:nvSpPr>
        <p:spPr>
          <a:xfrm>
            <a:off x="4699818" y="640082"/>
            <a:ext cx="6848715" cy="2484884"/>
          </a:xfrm>
        </p:spPr>
        <p:txBody>
          <a:bodyPr anchor="ctr">
            <a:normAutofit/>
          </a:bodyPr>
          <a:lstStyle/>
          <a:p>
            <a:r>
              <a:rPr lang="es-ES" sz="2000"/>
              <a:t>nvm install &lt;version&gt; [arch] </a:t>
            </a:r>
          </a:p>
          <a:p>
            <a:r>
              <a:rPr lang="es-ES" sz="2000"/>
              <a:t>nvm list </a:t>
            </a:r>
          </a:p>
          <a:p>
            <a:r>
              <a:rPr lang="es-ES" sz="2000"/>
              <a:t>nvm list available</a:t>
            </a:r>
          </a:p>
          <a:p>
            <a:r>
              <a:rPr lang="es-ES" sz="2000"/>
              <a:t>nvm use [version] [arch] </a:t>
            </a:r>
          </a:p>
        </p:txBody>
      </p:sp>
      <p:pic>
        <p:nvPicPr>
          <p:cNvPr id="5" name="Imagen 4">
            <a:extLst>
              <a:ext uri="{FF2B5EF4-FFF2-40B4-BE49-F238E27FC236}">
                <a16:creationId xmlns:a16="http://schemas.microsoft.com/office/drawing/2014/main" id="{B21809F5-7050-4EC4-8AF4-C3266DD7C3CC}"/>
              </a:ext>
            </a:extLst>
          </p:cNvPr>
          <p:cNvPicPr>
            <a:picLocks noChangeAspect="1"/>
          </p:cNvPicPr>
          <p:nvPr/>
        </p:nvPicPr>
        <p:blipFill>
          <a:blip r:embed="rId2"/>
          <a:stretch>
            <a:fillRect/>
          </a:stretch>
        </p:blipFill>
        <p:spPr>
          <a:xfrm>
            <a:off x="4654297" y="3733035"/>
            <a:ext cx="6894236" cy="1740793"/>
          </a:xfrm>
          <a:prstGeom prst="rect">
            <a:avLst/>
          </a:prstGeom>
        </p:spPr>
      </p:pic>
    </p:spTree>
    <p:extLst>
      <p:ext uri="{BB962C8B-B14F-4D97-AF65-F5344CB8AC3E}">
        <p14:creationId xmlns:p14="http://schemas.microsoft.com/office/powerpoint/2010/main" val="334589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Herramienta de Desarrollo de aplicaciones SPA: </a:t>
            </a:r>
            <a:r>
              <a:rPr lang="es-ES" dirty="0"/>
              <a:t>Angular CLI. </a:t>
            </a:r>
            <a:endParaRPr lang="es-ES" sz="4100" dirty="0"/>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400" dirty="0"/>
              <a:t>Angular </a:t>
            </a:r>
            <a:r>
              <a:rPr lang="es-ES" sz="2400" dirty="0" err="1"/>
              <a:t>command</a:t>
            </a:r>
            <a:r>
              <a:rPr lang="es-ES" sz="2400" dirty="0"/>
              <a:t> line interface</a:t>
            </a:r>
          </a:p>
          <a:p>
            <a:pPr lvl="1"/>
            <a:r>
              <a:rPr lang="es-ES" sz="2000" dirty="0"/>
              <a:t>Herramienta oficial de gestión de proyectos</a:t>
            </a:r>
          </a:p>
          <a:p>
            <a:r>
              <a:rPr lang="es-ES" sz="2400" dirty="0"/>
              <a:t>Gestiona de forma transparente el uso de Webpack</a:t>
            </a:r>
          </a:p>
          <a:p>
            <a:pPr lvl="1"/>
            <a:r>
              <a:rPr lang="es-ES" sz="2000" dirty="0"/>
              <a:t>CLI 6.x - Webpack 4 </a:t>
            </a:r>
          </a:p>
          <a:p>
            <a:pPr lvl="1"/>
            <a:r>
              <a:rPr lang="es-ES" sz="2000" dirty="0"/>
              <a:t>CLI 11.x - Webpack 5 (Experimental)</a:t>
            </a:r>
          </a:p>
          <a:p>
            <a:r>
              <a:rPr lang="es-ES" sz="2400" dirty="0"/>
              <a:t>Formas de compilación: JIT / AOT. </a:t>
            </a:r>
          </a:p>
          <a:p>
            <a:r>
              <a:rPr lang="es-ES" sz="2400" dirty="0"/>
              <a:t>Ofrece comandos para todo el ciclo de desarrollo</a:t>
            </a:r>
          </a:p>
          <a:p>
            <a:pPr marL="0" indent="0"/>
            <a:endParaRPr lang="es-ES" sz="24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900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40" name="Rectangle 1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Google Shape;237;p30"/>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r>
              <a:rPr lang="en-US" dirty="0">
                <a:solidFill>
                  <a:schemeClr val="bg1"/>
                </a:solidFill>
              </a:rPr>
              <a:t>Angular-CLI: </a:t>
            </a:r>
            <a:r>
              <a:rPr lang="es-ES" dirty="0">
                <a:solidFill>
                  <a:schemeClr val="bg1"/>
                </a:solidFill>
              </a:rPr>
              <a:t>comandos</a:t>
            </a:r>
            <a:br>
              <a:rPr lang="es-ES" dirty="0">
                <a:solidFill>
                  <a:schemeClr val="bg1"/>
                </a:solidFill>
              </a:rPr>
            </a:br>
            <a:r>
              <a:rPr lang="es-ES" dirty="0">
                <a:solidFill>
                  <a:schemeClr val="bg1"/>
                </a:solidFill>
              </a:rPr>
              <a:t>para el ciclo de desarrollo</a:t>
            </a:r>
            <a:endParaRPr lang="en-US" dirty="0">
              <a:solidFill>
                <a:schemeClr val="bg1"/>
              </a:solidFill>
            </a:endParaRPr>
          </a:p>
        </p:txBody>
      </p:sp>
      <p:pic>
        <p:nvPicPr>
          <p:cNvPr id="11" name="Google Shape;230;p29">
            <a:extLst>
              <a:ext uri="{FF2B5EF4-FFF2-40B4-BE49-F238E27FC236}">
                <a16:creationId xmlns:a16="http://schemas.microsoft.com/office/drawing/2014/main" id="{CAB0D508-B165-4AE1-9804-64D1AD2A5EBC}"/>
              </a:ext>
            </a:extLst>
          </p:cNvPr>
          <p:cNvPicPr preferRelativeResize="0"/>
          <p:nvPr/>
        </p:nvPicPr>
        <p:blipFill>
          <a:blip r:embed="rId3">
            <a:alphaModFix/>
          </a:blip>
          <a:stretch>
            <a:fillRect/>
          </a:stretch>
        </p:blipFill>
        <p:spPr>
          <a:xfrm>
            <a:off x="692522" y="2529718"/>
            <a:ext cx="4271433" cy="2955283"/>
          </a:xfrm>
          <a:prstGeom prst="rect">
            <a:avLst/>
          </a:prstGeom>
          <a:noFill/>
          <a:ln>
            <a:noFill/>
          </a:ln>
        </p:spPr>
      </p:pic>
      <p:sp>
        <p:nvSpPr>
          <p:cNvPr id="12" name="Google Shape;231;p29">
            <a:extLst>
              <a:ext uri="{FF2B5EF4-FFF2-40B4-BE49-F238E27FC236}">
                <a16:creationId xmlns:a16="http://schemas.microsoft.com/office/drawing/2014/main" id="{AE875528-991B-4A76-AED5-C6F192DEF4A5}"/>
              </a:ext>
            </a:extLst>
          </p:cNvPr>
          <p:cNvSpPr txBox="1"/>
          <p:nvPr/>
        </p:nvSpPr>
        <p:spPr>
          <a:xfrm>
            <a:off x="5217478" y="2432982"/>
            <a:ext cx="6507162" cy="4077547"/>
          </a:xfrm>
          <a:prstGeom prst="rect">
            <a:avLst/>
          </a:prstGeom>
          <a:noFill/>
          <a:ln>
            <a:noFill/>
          </a:ln>
        </p:spPr>
        <p:txBody>
          <a:bodyPr spcFirstLastPara="1" wrap="square" lIns="121900" tIns="121900" rIns="121900" bIns="121900" anchor="ctr" anchorCtr="0">
            <a:noAutofit/>
          </a:bodyPr>
          <a:lstStyle/>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Generación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bootstrapping</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del proyecto inicial</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Herramientas de generación de código</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Modo desarrollo con</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19170" marR="0" lvl="1"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compilado automático de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TypeScript</a:t>
            </a:r>
            <a:endParaRPr kumimoji="0"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1219170" marR="0" lvl="1"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arranque de un servidor Web</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19170" marR="0" lvl="1"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y actualización del navegador</a:t>
            </a:r>
            <a:b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Live</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Reloading</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Testing</a:t>
            </a:r>
            <a:endParaRPr kumimoji="0"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Construcción del proyecto para distribución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build</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Google Shape;232;p29">
            <a:extLst>
              <a:ext uri="{FF2B5EF4-FFF2-40B4-BE49-F238E27FC236}">
                <a16:creationId xmlns:a16="http://schemas.microsoft.com/office/drawing/2014/main" id="{18167150-01F0-4870-BD11-19AFF72802C5}"/>
              </a:ext>
            </a:extLst>
          </p:cNvPr>
          <p:cNvSpPr txBox="1"/>
          <p:nvPr/>
        </p:nvSpPr>
        <p:spPr>
          <a:xfrm>
            <a:off x="1595532" y="5585547"/>
            <a:ext cx="2786000" cy="6308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sng" strike="noStrike" kern="1200" cap="none" spc="0" normalizeH="0" baseline="0" noProof="0" dirty="0">
                <a:ln>
                  <a:noFill/>
                </a:ln>
                <a:solidFill>
                  <a:srgbClr val="0563C1"/>
                </a:solidFill>
                <a:effectLst/>
                <a:uLnTx/>
                <a:uFillTx/>
                <a:latin typeface="Calibri" panose="020F0502020204030204"/>
                <a:ea typeface="+mn-ea"/>
                <a:cs typeface="+mn-cs"/>
                <a:hlinkClick r:id="rId4"/>
              </a:rPr>
              <a:t>https://cli.angular.io</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AF11DC4C-E282-46BE-A915-9FA4C10BB2F7}"/>
              </a:ext>
            </a:extLst>
          </p:cNvPr>
          <p:cNvSpPr/>
          <p:nvPr/>
        </p:nvSpPr>
        <p:spPr>
          <a:xfrm>
            <a:off x="5881816" y="5397431"/>
            <a:ext cx="968770" cy="32621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Angular-cli: </a:t>
            </a:r>
            <a:r>
              <a:rPr lang="en-US" sz="4800" kern="1200" dirty="0" err="1">
                <a:solidFill>
                  <a:srgbClr val="FFFFFF"/>
                </a:solidFill>
                <a:latin typeface="+mj-lt"/>
                <a:ea typeface="+mj-ea"/>
                <a:cs typeface="+mj-cs"/>
              </a:rPr>
              <a:t>herramientas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s-ES" sz="2000" kern="1200" dirty="0">
                <a:solidFill>
                  <a:srgbClr val="FFFFFF"/>
                </a:solidFill>
                <a:latin typeface="+mn-lt"/>
                <a:ea typeface="+mn-ea"/>
                <a:cs typeface="+mn-cs"/>
              </a:rPr>
              <a:t>Herramientas de terceros</a:t>
            </a:r>
            <a:br>
              <a:rPr lang="es-ES" sz="2000" kern="1200" dirty="0">
                <a:solidFill>
                  <a:srgbClr val="FFFFFF"/>
                </a:solidFill>
                <a:latin typeface="+mn-lt"/>
                <a:ea typeface="+mn-ea"/>
                <a:cs typeface="+mn-cs"/>
              </a:rPr>
            </a:br>
            <a:r>
              <a:rPr lang="es-ES" sz="2000" kern="1200" dirty="0">
                <a:solidFill>
                  <a:srgbClr val="FFFFFF"/>
                </a:solidFill>
                <a:latin typeface="+mn-lt"/>
                <a:ea typeface="+mn-ea"/>
                <a:cs typeface="+mn-cs"/>
              </a:rPr>
              <a:t>que incluye y configura </a:t>
            </a:r>
          </a:p>
          <a:p>
            <a:pPr algn="ct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oogle Shape;239;p30">
            <a:extLst>
              <a:ext uri="{FF2B5EF4-FFF2-40B4-BE49-F238E27FC236}">
                <a16:creationId xmlns:a16="http://schemas.microsoft.com/office/drawing/2014/main" id="{A5861443-68C9-4EFA-A6F0-AA9B526EDF40}"/>
              </a:ext>
            </a:extLst>
          </p:cNvPr>
          <p:cNvPicPr preferRelativeResize="0"/>
          <p:nvPr/>
        </p:nvPicPr>
        <p:blipFill>
          <a:blip r:embed="rId2">
            <a:alphaModFix/>
          </a:blip>
          <a:stretch>
            <a:fillRect/>
          </a:stretch>
        </p:blipFill>
        <p:spPr>
          <a:xfrm>
            <a:off x="4923692" y="1572268"/>
            <a:ext cx="7133493" cy="4166178"/>
          </a:xfrm>
          <a:prstGeom prst="rect">
            <a:avLst/>
          </a:prstGeom>
          <a:noFill/>
          <a:ln>
            <a:noFill/>
          </a:ln>
        </p:spPr>
      </p:pic>
      <p:sp>
        <p:nvSpPr>
          <p:cNvPr id="2" name="Símbolo &quot;No permitido&quot; 1">
            <a:extLst>
              <a:ext uri="{FF2B5EF4-FFF2-40B4-BE49-F238E27FC236}">
                <a16:creationId xmlns:a16="http://schemas.microsoft.com/office/drawing/2014/main" id="{16A3B640-A061-4F74-9945-8B88C48999ED}"/>
              </a:ext>
            </a:extLst>
          </p:cNvPr>
          <p:cNvSpPr/>
          <p:nvPr/>
        </p:nvSpPr>
        <p:spPr>
          <a:xfrm>
            <a:off x="9499874" y="3910267"/>
            <a:ext cx="1258141" cy="110716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88828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Angular-cli: instalación global (1)</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oogle Shape;245;p31">
            <a:extLst>
              <a:ext uri="{FF2B5EF4-FFF2-40B4-BE49-F238E27FC236}">
                <a16:creationId xmlns:a16="http://schemas.microsoft.com/office/drawing/2014/main" id="{5A7A9E36-78EF-41AD-9798-C8EDF052469D}"/>
              </a:ext>
            </a:extLst>
          </p:cNvPr>
          <p:cNvPicPr preferRelativeResize="0"/>
          <p:nvPr/>
        </p:nvPicPr>
        <p:blipFill>
          <a:blip r:embed="rId2"/>
          <a:stretch>
            <a:fillRect/>
          </a:stretch>
        </p:blipFill>
        <p:spPr>
          <a:xfrm>
            <a:off x="610921" y="454459"/>
            <a:ext cx="10914060" cy="2673943"/>
          </a:xfrm>
          <a:prstGeom prst="rect">
            <a:avLst/>
          </a:prstGeom>
          <a:noFill/>
        </p:spPr>
      </p:pic>
      <p:sp>
        <p:nvSpPr>
          <p:cNvPr id="40" name="Google Shape;246;p31">
            <a:extLst>
              <a:ext uri="{FF2B5EF4-FFF2-40B4-BE49-F238E27FC236}">
                <a16:creationId xmlns:a16="http://schemas.microsoft.com/office/drawing/2014/main" id="{7B2562EF-C176-4E09-8B63-961AFE5B3D2A}"/>
              </a:ext>
            </a:extLst>
          </p:cNvPr>
          <p:cNvSpPr txBox="1"/>
          <p:nvPr/>
        </p:nvSpPr>
        <p:spPr>
          <a:xfrm>
            <a:off x="1205017" y="3474597"/>
            <a:ext cx="4000000" cy="6268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dirty="0">
                <a:ln>
                  <a:noFill/>
                </a:ln>
                <a:solidFill>
                  <a:prstClr val="black"/>
                </a:solidFill>
                <a:effectLst/>
                <a:uLnTx/>
                <a:uFillTx/>
                <a:latin typeface="Calibri" panose="020F0502020204030204"/>
                <a:ea typeface="+mn-ea"/>
                <a:cs typeface="+mn-cs"/>
              </a:rPr>
              <a:t>Destino de la instalación</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2" name="Google Shape;248;p31">
            <a:extLst>
              <a:ext uri="{FF2B5EF4-FFF2-40B4-BE49-F238E27FC236}">
                <a16:creationId xmlns:a16="http://schemas.microsoft.com/office/drawing/2014/main" id="{8531CC8D-8ADC-4407-B307-10EE85B2813E}"/>
              </a:ext>
            </a:extLst>
          </p:cNvPr>
          <p:cNvPicPr preferRelativeResize="0"/>
          <p:nvPr/>
        </p:nvPicPr>
        <p:blipFill>
          <a:blip r:embed="rId3">
            <a:alphaModFix/>
          </a:blip>
          <a:stretch>
            <a:fillRect/>
          </a:stretch>
        </p:blipFill>
        <p:spPr>
          <a:xfrm>
            <a:off x="5205017" y="3282497"/>
            <a:ext cx="6102107" cy="1011000"/>
          </a:xfrm>
          <a:prstGeom prst="rect">
            <a:avLst/>
          </a:prstGeom>
          <a:noFill/>
          <a:ln>
            <a:noFill/>
          </a:ln>
        </p:spPr>
      </p:pic>
    </p:spTree>
    <p:extLst>
      <p:ext uri="{BB962C8B-B14F-4D97-AF65-F5344CB8AC3E}">
        <p14:creationId xmlns:p14="http://schemas.microsoft.com/office/powerpoint/2010/main" val="2820034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9" name="Rectangle 12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0" name="Group 12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3"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4"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5"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4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49" name="Rectangle 14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Google Shape;244;p31"/>
          <p:cNvSpPr txBox="1">
            <a:spLocks noGrp="1"/>
          </p:cNvSpPr>
          <p:nvPr>
            <p:ph type="title"/>
          </p:nvPr>
        </p:nvSpPr>
        <p:spPr>
          <a:xfrm>
            <a:off x="2707888" y="699008"/>
            <a:ext cx="8495099" cy="672696"/>
          </a:xfrm>
          <a:prstGeom prst="rect">
            <a:avLst/>
          </a:prstGeom>
        </p:spPr>
        <p:txBody>
          <a:bodyPr spcFirstLastPara="1" vert="horz" lIns="91440" tIns="45720" rIns="91440" bIns="45720" rtlCol="0" anchor="t" anchorCtr="0">
            <a:normAutofit fontScale="90000"/>
          </a:bodyPr>
          <a:lstStyle/>
          <a:p>
            <a:r>
              <a:rPr lang="en-US" sz="4000" kern="1200" dirty="0">
                <a:solidFill>
                  <a:schemeClr val="accent1"/>
                </a:solidFill>
                <a:latin typeface="+mj-lt"/>
                <a:ea typeface="+mj-ea"/>
                <a:cs typeface="+mj-cs"/>
              </a:rPr>
              <a:t>Angular-cli: </a:t>
            </a:r>
            <a:r>
              <a:rPr lang="es-ES" sz="4000" kern="1200" dirty="0">
                <a:solidFill>
                  <a:schemeClr val="accent1"/>
                </a:solidFill>
                <a:latin typeface="+mj-lt"/>
                <a:ea typeface="+mj-ea"/>
                <a:cs typeface="+mj-cs"/>
              </a:rPr>
              <a:t>resultado</a:t>
            </a:r>
            <a:r>
              <a:rPr lang="en-US" sz="4000" kern="1200" dirty="0">
                <a:solidFill>
                  <a:schemeClr val="accent1"/>
                </a:solidFill>
                <a:latin typeface="+mj-lt"/>
                <a:ea typeface="+mj-ea"/>
                <a:cs typeface="+mj-cs"/>
              </a:rPr>
              <a:t> </a:t>
            </a:r>
            <a:r>
              <a:rPr lang="en-US" sz="4000" dirty="0">
                <a:solidFill>
                  <a:schemeClr val="accent1"/>
                </a:solidFill>
              </a:rPr>
              <a:t>de la </a:t>
            </a:r>
            <a:r>
              <a:rPr lang="en-US" sz="4000" kern="1200" dirty="0" err="1">
                <a:solidFill>
                  <a:schemeClr val="accent1"/>
                </a:solidFill>
                <a:latin typeface="+mj-lt"/>
                <a:ea typeface="+mj-ea"/>
                <a:cs typeface="+mj-cs"/>
              </a:rPr>
              <a:t>instalación</a:t>
            </a:r>
            <a:r>
              <a:rPr lang="en-US" sz="4000" kern="1200" dirty="0">
                <a:solidFill>
                  <a:schemeClr val="accent1"/>
                </a:solidFill>
                <a:latin typeface="+mj-lt"/>
                <a:ea typeface="+mj-ea"/>
                <a:cs typeface="+mj-cs"/>
              </a:rPr>
              <a:t> global</a:t>
            </a:r>
          </a:p>
        </p:txBody>
      </p:sp>
      <p:sp>
        <p:nvSpPr>
          <p:cNvPr id="151" name="Isosceles Triangle 15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Google Shape;256;p32">
            <a:extLst>
              <a:ext uri="{FF2B5EF4-FFF2-40B4-BE49-F238E27FC236}">
                <a16:creationId xmlns:a16="http://schemas.microsoft.com/office/drawing/2014/main" id="{3999F5C8-A045-4C27-A257-5C9A9E570089}"/>
              </a:ext>
            </a:extLst>
          </p:cNvPr>
          <p:cNvSpPr txBox="1"/>
          <p:nvPr/>
        </p:nvSpPr>
        <p:spPr>
          <a:xfrm>
            <a:off x="2134455" y="4707378"/>
            <a:ext cx="3163033" cy="1454175"/>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En Angular 6 se </a:t>
            </a: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equiparan los números de versión de Angular y Angular-</a:t>
            </a:r>
            <a:r>
              <a:rPr kumimoji="0" lang="es-ES" sz="2000" b="0" i="0" u="none" strike="noStrike" kern="1200" cap="none" spc="0" normalizeH="0" baseline="0" noProof="0" dirty="0" err="1">
                <a:ln>
                  <a:noFill/>
                </a:ln>
                <a:solidFill>
                  <a:prstClr val="black"/>
                </a:solidFill>
                <a:effectLst/>
                <a:uLnTx/>
                <a:uFillTx/>
                <a:latin typeface="Calibri" panose="020F0502020204030204"/>
                <a:ea typeface="+mn-ea"/>
                <a:cs typeface="+mn-cs"/>
              </a:rPr>
              <a:t>cli</a:t>
            </a: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 que ha pasado</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de la 1.7 a la 6</a:t>
            </a:r>
          </a:p>
        </p:txBody>
      </p:sp>
      <p:sp>
        <p:nvSpPr>
          <p:cNvPr id="41" name="Google Shape;257;p32">
            <a:extLst>
              <a:ext uri="{FF2B5EF4-FFF2-40B4-BE49-F238E27FC236}">
                <a16:creationId xmlns:a16="http://schemas.microsoft.com/office/drawing/2014/main" id="{94C1B0E4-9014-4DCD-8BC1-E0BB8E98A3FE}"/>
              </a:ext>
            </a:extLst>
          </p:cNvPr>
          <p:cNvSpPr txBox="1"/>
          <p:nvPr/>
        </p:nvSpPr>
        <p:spPr>
          <a:xfrm>
            <a:off x="2516319" y="2236084"/>
            <a:ext cx="1634207"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1" i="0" u="none" strike="noStrike" kern="1200" cap="none" spc="0" normalizeH="0" baseline="0" noProof="0" dirty="0">
                <a:ln>
                  <a:noFill/>
                </a:ln>
                <a:solidFill>
                  <a:prstClr val="white"/>
                </a:solidFill>
                <a:effectLst/>
                <a:uLnTx/>
                <a:uFillTx/>
                <a:latin typeface="Calibri" panose="020F0502020204030204"/>
                <a:ea typeface="+mn-ea"/>
                <a:cs typeface="+mn-cs"/>
              </a:rPr>
              <a:t>ng version</a:t>
            </a:r>
            <a:endParaRPr kumimoji="0"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2" name="Google Shape;258;p32">
            <a:extLst>
              <a:ext uri="{FF2B5EF4-FFF2-40B4-BE49-F238E27FC236}">
                <a16:creationId xmlns:a16="http://schemas.microsoft.com/office/drawing/2014/main" id="{39CC2FC0-33EA-466B-8833-72AB853367B1}"/>
              </a:ext>
            </a:extLst>
          </p:cNvPr>
          <p:cNvCxnSpPr>
            <a:cxnSpLocks/>
            <a:stCxn id="41" idx="3"/>
          </p:cNvCxnSpPr>
          <p:nvPr/>
        </p:nvCxnSpPr>
        <p:spPr>
          <a:xfrm>
            <a:off x="4150526" y="2554684"/>
            <a:ext cx="1272293" cy="0"/>
          </a:xfrm>
          <a:prstGeom prst="straightConnector1">
            <a:avLst/>
          </a:prstGeom>
          <a:noFill/>
          <a:ln w="9525" cap="flat" cmpd="sng">
            <a:solidFill>
              <a:schemeClr val="dk2"/>
            </a:solidFill>
            <a:prstDash val="solid"/>
            <a:round/>
            <a:headEnd type="none" w="med" len="med"/>
            <a:tailEnd type="triangle" w="med" len="med"/>
          </a:ln>
        </p:spPr>
      </p:cxnSp>
      <p:pic>
        <p:nvPicPr>
          <p:cNvPr id="43" name="Imagen 42">
            <a:extLst>
              <a:ext uri="{FF2B5EF4-FFF2-40B4-BE49-F238E27FC236}">
                <a16:creationId xmlns:a16="http://schemas.microsoft.com/office/drawing/2014/main" id="{59BEEF59-F490-497C-8038-E2F9DF83239D}"/>
              </a:ext>
            </a:extLst>
          </p:cNvPr>
          <p:cNvPicPr>
            <a:picLocks noChangeAspect="1"/>
          </p:cNvPicPr>
          <p:nvPr/>
        </p:nvPicPr>
        <p:blipFill>
          <a:blip r:embed="rId3"/>
          <a:stretch>
            <a:fillRect/>
          </a:stretch>
        </p:blipFill>
        <p:spPr>
          <a:xfrm>
            <a:off x="5754015" y="1717892"/>
            <a:ext cx="6181595" cy="47527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Instalación del CLI</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global de Angular CLI</a:t>
            </a:r>
          </a:p>
          <a:p>
            <a:pPr lvl="1" indent="-228600">
              <a:buFont typeface="Arial" panose="020B0604020202020204" pitchFamily="34" charset="0"/>
              <a:buChar char="•"/>
            </a:pPr>
            <a:r>
              <a:rPr lang="es-ES" sz="2400" dirty="0"/>
              <a:t>npm </a:t>
            </a:r>
            <a:r>
              <a:rPr lang="es-ES" sz="2400" dirty="0" err="1"/>
              <a:t>install</a:t>
            </a:r>
            <a:r>
              <a:rPr lang="es-ES" sz="2400" dirty="0"/>
              <a:t> -g  @angular/cli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1106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106D22A-14BF-4829-9FA2-7ACEBDC6C6EC}"/>
              </a:ext>
            </a:extLst>
          </p:cNvPr>
          <p:cNvSpPr>
            <a:spLocks noGrp="1"/>
          </p:cNvSpPr>
          <p:nvPr>
            <p:ph type="title"/>
          </p:nvPr>
        </p:nvSpPr>
        <p:spPr/>
        <p:txBody>
          <a:bodyPr/>
          <a:lstStyle/>
          <a:p>
            <a:r>
              <a:rPr lang="es-ES" dirty="0"/>
              <a:t>Temario</a:t>
            </a:r>
          </a:p>
        </p:txBody>
      </p:sp>
      <p:sp>
        <p:nvSpPr>
          <p:cNvPr id="5" name="Marcador de contenido 4">
            <a:extLst>
              <a:ext uri="{FF2B5EF4-FFF2-40B4-BE49-F238E27FC236}">
                <a16:creationId xmlns:a16="http://schemas.microsoft.com/office/drawing/2014/main" id="{0BBBDB86-37D4-47A1-95C8-888788C5998B}"/>
              </a:ext>
            </a:extLst>
          </p:cNvPr>
          <p:cNvSpPr>
            <a:spLocks noGrp="1"/>
          </p:cNvSpPr>
          <p:nvPr>
            <p:ph idx="1"/>
          </p:nvPr>
        </p:nvSpPr>
        <p:spPr>
          <a:xfrm>
            <a:off x="838200" y="1825624"/>
            <a:ext cx="3783227" cy="4604831"/>
          </a:xfrm>
        </p:spPr>
        <p:txBody>
          <a:bodyPr>
            <a:normAutofit/>
          </a:bodyPr>
          <a:lstStyle/>
          <a:p>
            <a:pPr marL="0" indent="0">
              <a:buNone/>
            </a:pPr>
            <a:r>
              <a:rPr lang="es-ES" dirty="0"/>
              <a:t>1. Introducción</a:t>
            </a:r>
          </a:p>
          <a:p>
            <a:pPr marL="0" indent="0">
              <a:buNone/>
            </a:pPr>
            <a:r>
              <a:rPr lang="es-ES" dirty="0"/>
              <a:t>2. Conceptos generales</a:t>
            </a:r>
          </a:p>
          <a:p>
            <a:pPr marL="0" indent="0">
              <a:buNone/>
            </a:pPr>
            <a:r>
              <a:rPr lang="es-ES" dirty="0"/>
              <a:t>3. Jasmine y Karma</a:t>
            </a:r>
          </a:p>
          <a:p>
            <a:pPr marL="0" indent="0">
              <a:buNone/>
            </a:pPr>
            <a:endParaRPr lang="es-ES" dirty="0"/>
          </a:p>
          <a:p>
            <a:pPr marL="0" indent="0">
              <a:buNone/>
            </a:pPr>
            <a:r>
              <a:rPr lang="es-ES" dirty="0"/>
              <a:t>4. Test unitario</a:t>
            </a:r>
          </a:p>
          <a:p>
            <a:pPr marL="0" indent="0">
              <a:buNone/>
            </a:pPr>
            <a:br>
              <a:rPr lang="es-ES" dirty="0"/>
            </a:br>
            <a:endParaRPr lang="es-ES" dirty="0"/>
          </a:p>
          <a:p>
            <a:pPr marL="0" indent="0">
              <a:buNone/>
            </a:pPr>
            <a:r>
              <a:rPr lang="es-ES" dirty="0"/>
              <a:t>5. Ampliación</a:t>
            </a:r>
          </a:p>
          <a:p>
            <a:pPr marL="0" indent="0">
              <a:buNone/>
            </a:pPr>
            <a:r>
              <a:rPr lang="es-ES" dirty="0"/>
              <a:t>6. Cierre del curso</a:t>
            </a:r>
          </a:p>
        </p:txBody>
      </p:sp>
      <p:sp>
        <p:nvSpPr>
          <p:cNvPr id="6" name="CuadroTexto 5">
            <a:extLst>
              <a:ext uri="{FF2B5EF4-FFF2-40B4-BE49-F238E27FC236}">
                <a16:creationId xmlns:a16="http://schemas.microsoft.com/office/drawing/2014/main" id="{C1722E32-C886-4C3A-A6E8-3604CF96FA78}"/>
              </a:ext>
            </a:extLst>
          </p:cNvPr>
          <p:cNvSpPr txBox="1"/>
          <p:nvPr/>
        </p:nvSpPr>
        <p:spPr>
          <a:xfrm>
            <a:off x="5850100" y="425780"/>
            <a:ext cx="6096824" cy="6186309"/>
          </a:xfrm>
          <a:prstGeom prst="rect">
            <a:avLst/>
          </a:prstGeom>
          <a:noFill/>
        </p:spPr>
        <p:txBody>
          <a:bodyPr wrap="square">
            <a:spAutoFit/>
          </a:bodyPr>
          <a:lstStyle/>
          <a:p>
            <a:r>
              <a:rPr lang="es-ES" dirty="0"/>
              <a:t>1. Introducción</a:t>
            </a:r>
          </a:p>
          <a:p>
            <a:pPr marL="742950" lvl="1" indent="-285750">
              <a:buFont typeface="Arial" panose="020B0604020202020204" pitchFamily="34" charset="0"/>
              <a:buChar char="•"/>
            </a:pPr>
            <a:r>
              <a:rPr lang="es-ES" dirty="0"/>
              <a:t>Presentación del curso</a:t>
            </a:r>
          </a:p>
          <a:p>
            <a:pPr marL="742950" lvl="1" indent="-285750">
              <a:buFont typeface="Arial" panose="020B0604020202020204" pitchFamily="34" charset="0"/>
              <a:buChar char="•"/>
            </a:pPr>
            <a:r>
              <a:rPr lang="es-ES" dirty="0"/>
              <a:t>Instructor</a:t>
            </a:r>
          </a:p>
          <a:p>
            <a:pPr marL="742950" lvl="1" indent="-285750">
              <a:buFont typeface="Arial" panose="020B0604020202020204" pitchFamily="34" charset="0"/>
              <a:buChar char="•"/>
            </a:pPr>
            <a:r>
              <a:rPr lang="es-ES" dirty="0"/>
              <a:t>Valoración del curso</a:t>
            </a:r>
          </a:p>
          <a:p>
            <a:pPr marL="742950" lvl="1" indent="-285750">
              <a:buFont typeface="Arial" panose="020B0604020202020204" pitchFamily="34" charset="0"/>
              <a:buChar char="•"/>
            </a:pPr>
            <a:r>
              <a:rPr lang="es-ES" dirty="0"/>
              <a:t>Software necesario</a:t>
            </a:r>
          </a:p>
          <a:p>
            <a:r>
              <a:rPr lang="es-ES" dirty="0"/>
              <a:t>2. Conceptos generales</a:t>
            </a:r>
          </a:p>
          <a:p>
            <a:pPr marL="742950" lvl="1" indent="-285750">
              <a:buFont typeface="Arial" panose="020B0604020202020204" pitchFamily="34" charset="0"/>
              <a:buChar char="•"/>
            </a:pPr>
            <a:r>
              <a:rPr lang="es-ES" dirty="0"/>
              <a:t>¿Qué es un test unitario?</a:t>
            </a:r>
          </a:p>
          <a:p>
            <a:pPr marL="742950" lvl="1" indent="-285750">
              <a:buFont typeface="Arial" panose="020B0604020202020204" pitchFamily="34" charset="0"/>
              <a:buChar char="•"/>
            </a:pPr>
            <a:r>
              <a:rPr lang="es-ES" dirty="0" err="1"/>
              <a:t>Unit</a:t>
            </a:r>
            <a:r>
              <a:rPr lang="es-ES" dirty="0"/>
              <a:t> test - </a:t>
            </a:r>
            <a:r>
              <a:rPr lang="es-ES" dirty="0" err="1"/>
              <a:t>Integration</a:t>
            </a:r>
            <a:r>
              <a:rPr lang="es-ES" dirty="0"/>
              <a:t> test - E2E</a:t>
            </a:r>
          </a:p>
          <a:p>
            <a:pPr marL="742950" lvl="1" indent="-285750">
              <a:buFont typeface="Arial" panose="020B0604020202020204" pitchFamily="34" charset="0"/>
              <a:buChar char="•"/>
            </a:pPr>
            <a:r>
              <a:rPr lang="es-ES" dirty="0"/>
              <a:t>¿Cómo funciona un test unitario?</a:t>
            </a:r>
          </a:p>
          <a:p>
            <a:pPr marL="742950" lvl="1" indent="-285750">
              <a:buFont typeface="Arial" panose="020B0604020202020204" pitchFamily="34" charset="0"/>
              <a:buChar char="•"/>
            </a:pPr>
            <a:r>
              <a:rPr lang="es-ES" dirty="0"/>
              <a:t>¿Cuál es el mejor momento para hacer las pruebas?</a:t>
            </a:r>
          </a:p>
          <a:p>
            <a:pPr marL="742950" lvl="1" indent="-285750">
              <a:buFont typeface="Arial" panose="020B0604020202020204" pitchFamily="34" charset="0"/>
              <a:buChar char="•"/>
            </a:pPr>
            <a:r>
              <a:rPr lang="es-ES" dirty="0"/>
              <a:t>Cobertura/</a:t>
            </a:r>
            <a:r>
              <a:rPr lang="es-ES" dirty="0" err="1"/>
              <a:t>Coverage</a:t>
            </a:r>
            <a:endParaRPr lang="es-ES" dirty="0"/>
          </a:p>
          <a:p>
            <a:pPr marL="742950" lvl="1" indent="-285750">
              <a:buFont typeface="Arial" panose="020B0604020202020204" pitchFamily="34" charset="0"/>
              <a:buChar char="•"/>
            </a:pPr>
            <a:r>
              <a:rPr lang="es-ES" dirty="0"/>
              <a:t>Jasmine y Karma</a:t>
            </a:r>
          </a:p>
          <a:p>
            <a:r>
              <a:rPr lang="es-ES" dirty="0"/>
              <a:t>3. Jasmine y Karma</a:t>
            </a:r>
          </a:p>
          <a:p>
            <a:pPr marL="742950" lvl="1" indent="-285750">
              <a:buFont typeface="Arial" panose="020B0604020202020204" pitchFamily="34" charset="0"/>
              <a:buChar char="•"/>
            </a:pPr>
            <a:r>
              <a:rPr lang="es-ES" dirty="0"/>
              <a:t>Archivos de prueba en un proyecto</a:t>
            </a:r>
          </a:p>
          <a:p>
            <a:pPr marL="742950" lvl="1" indent="-285750">
              <a:buFont typeface="Arial" panose="020B0604020202020204" pitchFamily="34" charset="0"/>
              <a:buChar char="•"/>
            </a:pPr>
            <a:r>
              <a:rPr lang="es-ES" dirty="0"/>
              <a:t>Configuración de Karma</a:t>
            </a:r>
          </a:p>
          <a:p>
            <a:pPr marL="742950" lvl="1" indent="-285750">
              <a:buFont typeface="Arial" panose="020B0604020202020204" pitchFamily="34" charset="0"/>
              <a:buChar char="•"/>
            </a:pPr>
            <a:r>
              <a:rPr lang="es-ES" dirty="0"/>
              <a:t>Carpeta </a:t>
            </a:r>
            <a:r>
              <a:rPr lang="es-ES" dirty="0" err="1"/>
              <a:t>coverage</a:t>
            </a:r>
            <a:endParaRPr lang="es-ES" dirty="0"/>
          </a:p>
          <a:p>
            <a:pPr marL="742950" lvl="1" indent="-285750">
              <a:buFont typeface="Arial" panose="020B0604020202020204" pitchFamily="34" charset="0"/>
              <a:buChar char="•"/>
            </a:pPr>
            <a:r>
              <a:rPr lang="es-ES" dirty="0"/>
              <a:t>Lanzar tests</a:t>
            </a:r>
          </a:p>
          <a:p>
            <a:pPr marL="742950" lvl="1" indent="-285750">
              <a:buFont typeface="Arial" panose="020B0604020202020204" pitchFamily="34" charset="0"/>
              <a:buChar char="•"/>
            </a:pPr>
            <a:r>
              <a:rPr lang="es-ES" dirty="0"/>
              <a:t>Nueva dependencia en Karma (Angular 11 o superior)</a:t>
            </a:r>
          </a:p>
          <a:p>
            <a:r>
              <a:rPr lang="es-ES" dirty="0"/>
              <a:t>5. Ampliación</a:t>
            </a:r>
          </a:p>
          <a:p>
            <a:pPr marL="742950" lvl="1" indent="-285750">
              <a:buFont typeface="Arial" panose="020B0604020202020204" pitchFamily="34" charset="0"/>
              <a:buChar char="•"/>
            </a:pPr>
            <a:r>
              <a:rPr lang="es-ES" dirty="0"/>
              <a:t>Introducción a los test de integración</a:t>
            </a:r>
          </a:p>
          <a:p>
            <a:pPr marL="742950" lvl="1" indent="-285750">
              <a:buFont typeface="Arial" panose="020B0604020202020204" pitchFamily="34" charset="0"/>
              <a:buChar char="•"/>
            </a:pPr>
            <a:r>
              <a:rPr lang="es-ES" dirty="0"/>
              <a:t>Automatizar test antes de generar el </a:t>
            </a:r>
            <a:r>
              <a:rPr lang="es-ES" dirty="0" err="1"/>
              <a:t>build</a:t>
            </a:r>
            <a:endParaRPr lang="es-ES" dirty="0"/>
          </a:p>
          <a:p>
            <a:pPr marL="742950" lvl="1" indent="-285750">
              <a:buFont typeface="Arial" panose="020B0604020202020204" pitchFamily="34" charset="0"/>
              <a:buChar char="•"/>
            </a:pPr>
            <a:r>
              <a:rPr lang="es-ES" dirty="0"/>
              <a:t>Extensiones de VSCode que utilizo</a:t>
            </a:r>
          </a:p>
        </p:txBody>
      </p:sp>
      <p:sp>
        <p:nvSpPr>
          <p:cNvPr id="3" name="Flecha: a la derecha 2">
            <a:extLst>
              <a:ext uri="{FF2B5EF4-FFF2-40B4-BE49-F238E27FC236}">
                <a16:creationId xmlns:a16="http://schemas.microsoft.com/office/drawing/2014/main" id="{1315F194-6199-45A7-B8B0-3C9927BF177F}"/>
              </a:ext>
            </a:extLst>
          </p:cNvPr>
          <p:cNvSpPr/>
          <p:nvPr/>
        </p:nvSpPr>
        <p:spPr>
          <a:xfrm>
            <a:off x="4507745" y="2283529"/>
            <a:ext cx="677150" cy="474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Flecha: a la derecha 6">
            <a:extLst>
              <a:ext uri="{FF2B5EF4-FFF2-40B4-BE49-F238E27FC236}">
                <a16:creationId xmlns:a16="http://schemas.microsoft.com/office/drawing/2014/main" id="{0324E3FC-70E0-44B4-8752-5E0D48B4432C}"/>
              </a:ext>
            </a:extLst>
          </p:cNvPr>
          <p:cNvSpPr/>
          <p:nvPr/>
        </p:nvSpPr>
        <p:spPr>
          <a:xfrm>
            <a:off x="4621427" y="5347181"/>
            <a:ext cx="677150" cy="474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57352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Creación del </a:t>
            </a:r>
            <a:r>
              <a:rPr lang="es-ES" sz="4000" dirty="0" err="1">
                <a:solidFill>
                  <a:srgbClr val="FFFFFF"/>
                </a:solidFill>
              </a:rPr>
              <a:t>workspace</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1371599" y="2318197"/>
            <a:ext cx="9724031" cy="3683358"/>
          </a:xfrm>
        </p:spPr>
        <p:txBody>
          <a:bodyPr anchor="ctr">
            <a:normAutofit/>
          </a:bodyPr>
          <a:lstStyle/>
          <a:p>
            <a:r>
              <a:rPr lang="es-ES" sz="2000" dirty="0"/>
              <a:t>Creación de un espacio de trabajo con un único proyecto</a:t>
            </a:r>
          </a:p>
          <a:p>
            <a:pPr lvl="1"/>
            <a:r>
              <a:rPr lang="es-ES" sz="2000" dirty="0"/>
              <a:t>ng new &lt;proyecto&gt;</a:t>
            </a:r>
          </a:p>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a:p>
            <a:pPr lvl="1"/>
            <a:r>
              <a:rPr lang="es-ES" sz="2000" dirty="0"/>
              <a:t>cd &lt;</a:t>
            </a:r>
            <a:r>
              <a:rPr lang="es-ES" sz="2000" dirty="0" err="1"/>
              <a:t>workspace</a:t>
            </a:r>
            <a:r>
              <a:rPr lang="es-ES" sz="2000" dirty="0"/>
              <a:t>&gt; </a:t>
            </a:r>
          </a:p>
          <a:p>
            <a:pPr lvl="1"/>
            <a:r>
              <a:rPr lang="es-ES" sz="2000" dirty="0"/>
              <a:t>ng g </a:t>
            </a:r>
            <a:r>
              <a:rPr lang="es-ES" sz="2000" dirty="0" err="1"/>
              <a:t>application</a:t>
            </a:r>
            <a:r>
              <a:rPr lang="es-ES" sz="2000" dirty="0"/>
              <a:t> &lt;nombre-app&gt; [-- parámetros]</a:t>
            </a:r>
          </a:p>
        </p:txBody>
      </p:sp>
    </p:spTree>
    <p:extLst>
      <p:ext uri="{BB962C8B-B14F-4D97-AF65-F5344CB8AC3E}">
        <p14:creationId xmlns:p14="http://schemas.microsoft.com/office/powerpoint/2010/main" val="340974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Angular CLI: Creación de proyectos</a:t>
            </a: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4504548" y="645836"/>
            <a:ext cx="6555347" cy="5546047"/>
          </a:xfrm>
        </p:spPr>
        <p:txBody>
          <a:bodyPr anchor="ctr">
            <a:normAutofit/>
          </a:bodyPr>
          <a:lstStyle/>
          <a:p>
            <a:r>
              <a:rPr lang="es-ES" sz="2000"/>
              <a:t>Las versiones modernas del CLI incorporan una serie de questiones para definir las opciones de creación de los proyectos (en ng new o ng g). </a:t>
            </a:r>
            <a:br>
              <a:rPr lang="es-ES" sz="2000"/>
            </a:br>
            <a:r>
              <a:rPr lang="es-ES" sz="2000"/>
              <a:t>Existen modificadores del comando que igualmente configuran estas opciones </a:t>
            </a:r>
          </a:p>
          <a:p>
            <a:endParaRPr lang="es-ES" sz="2000"/>
          </a:p>
          <a:p>
            <a:r>
              <a:rPr lang="es-ES" sz="2000"/>
              <a:t>- --strict=false No activa el modo estricto</a:t>
            </a:r>
          </a:p>
          <a:p>
            <a:r>
              <a:rPr lang="es-ES" sz="2000"/>
              <a:t>- --p=alc Indica el prefijo de los componentes</a:t>
            </a:r>
          </a:p>
          <a:p>
            <a:r>
              <a:rPr lang="es-ES" sz="2000"/>
              <a:t>- --routing  Incluye un módulo de enrutamiento</a:t>
            </a:r>
          </a:p>
          <a:p>
            <a:r>
              <a:rPr lang="es-ES" sz="2000"/>
              <a:t>- --style=scss Utiliza SASS (scss) como preprocesador de CSS</a:t>
            </a:r>
          </a:p>
          <a:p>
            <a:r>
              <a:rPr lang="es-ES" sz="2000"/>
              <a:t>- --skip-git No inicializa un repositorio GIT (si ya lo hemos hecho)</a:t>
            </a:r>
          </a:p>
        </p:txBody>
      </p:sp>
    </p:spTree>
    <p:extLst>
      <p:ext uri="{BB962C8B-B14F-4D97-AF65-F5344CB8AC3E}">
        <p14:creationId xmlns:p14="http://schemas.microsoft.com/office/powerpoint/2010/main" val="4105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Creación del proyecto.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repositorio </a:t>
            </a:r>
            <a:r>
              <a:rPr lang="es-ES" sz="2600" dirty="0" err="1"/>
              <a:t>git</a:t>
            </a:r>
            <a:r>
              <a:rPr lang="es-ES" sz="2600" dirty="0"/>
              <a:t> del curso</a:t>
            </a:r>
          </a:p>
          <a:p>
            <a:pPr lvl="1" indent="-228600">
              <a:buFont typeface="Arial" panose="020B0604020202020204" pitchFamily="34" charset="0"/>
              <a:buChar char="•"/>
            </a:pPr>
            <a:r>
              <a:rPr lang="es-ES" sz="2400" dirty="0"/>
              <a:t>Sincronización con </a:t>
            </a:r>
            <a:r>
              <a:rPr lang="es-ES" sz="2400" dirty="0" err="1"/>
              <a:t>github</a:t>
            </a:r>
            <a:endParaRPr lang="es-ES" sz="2400" dirty="0"/>
          </a:p>
          <a:p>
            <a:pPr indent="-228600">
              <a:buFont typeface="Arial" panose="020B0604020202020204" pitchFamily="34" charset="0"/>
              <a:buChar char="•"/>
            </a:pPr>
            <a:r>
              <a:rPr lang="es-ES" sz="2600" dirty="0"/>
              <a:t>Creación del proyecto inicial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91056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ES/TS</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ESLint</a:t>
            </a:r>
            <a:endParaRPr lang="en-US" sz="2000" kern="1200" dirty="0">
              <a:solidFill>
                <a:srgbClr val="FFFFFF"/>
              </a:solidFill>
              <a:latin typeface="+mn-lt"/>
              <a:ea typeface="+mn-ea"/>
              <a:cs typeface="+mn-cs"/>
            </a:endParaRPr>
          </a:p>
          <a:p>
            <a:pPr algn="ctr"/>
            <a:r>
              <a:rPr lang="en-US" sz="2000" dirty="0" err="1">
                <a:solidFill>
                  <a:srgbClr val="FFFFFF"/>
                </a:solidFill>
              </a:rPr>
              <a:t>TSLint</a:t>
            </a:r>
            <a:r>
              <a:rPr lang="en-US" sz="2000" dirty="0">
                <a:solidFill>
                  <a:srgbClr val="FFFFFF"/>
                </a:solidFill>
              </a:rPr>
              <a:t> (deprecated)</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6DF149F-9D00-4EE5-B0A1-D67E26874736}"/>
              </a:ext>
            </a:extLst>
          </p:cNvPr>
          <p:cNvPicPr>
            <a:picLocks noChangeAspect="1"/>
          </p:cNvPicPr>
          <p:nvPr/>
        </p:nvPicPr>
        <p:blipFill>
          <a:blip r:embed="rId3"/>
          <a:stretch>
            <a:fillRect/>
          </a:stretch>
        </p:blipFill>
        <p:spPr>
          <a:xfrm>
            <a:off x="5006544" y="321177"/>
            <a:ext cx="6152998" cy="4851870"/>
          </a:xfrm>
          <a:prstGeom prst="rect">
            <a:avLst/>
          </a:prstGeom>
        </p:spPr>
      </p:pic>
      <p:pic>
        <p:nvPicPr>
          <p:cNvPr id="10" name="Imagen 9">
            <a:extLst>
              <a:ext uri="{FF2B5EF4-FFF2-40B4-BE49-F238E27FC236}">
                <a16:creationId xmlns:a16="http://schemas.microsoft.com/office/drawing/2014/main" id="{DFCF27A3-455B-4B4D-A83F-2A104BAB2A7E}"/>
              </a:ext>
            </a:extLst>
          </p:cNvPr>
          <p:cNvPicPr>
            <a:picLocks noChangeAspect="1"/>
          </p:cNvPicPr>
          <p:nvPr/>
        </p:nvPicPr>
        <p:blipFill>
          <a:blip r:embed="rId4"/>
          <a:stretch>
            <a:fillRect/>
          </a:stretch>
        </p:blipFill>
        <p:spPr>
          <a:xfrm>
            <a:off x="8156772" y="3429000"/>
            <a:ext cx="3543412" cy="2744749"/>
          </a:xfrm>
          <a:prstGeom prst="rect">
            <a:avLst/>
          </a:prstGeom>
        </p:spPr>
      </p:pic>
    </p:spTree>
    <p:extLst>
      <p:ext uri="{BB962C8B-B14F-4D97-AF65-F5344CB8AC3E}">
        <p14:creationId xmlns:p14="http://schemas.microsoft.com/office/powerpoint/2010/main" val="205515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46B3DF3-4614-46A9-9E5E-D14431DCC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0B6CCA4C-BF10-40C4-A2A4-9C2BA0845470}"/>
              </a:ext>
            </a:extLst>
          </p:cNvPr>
          <p:cNvSpPr>
            <a:spLocks noGrp="1"/>
          </p:cNvSpPr>
          <p:nvPr>
            <p:ph type="title"/>
          </p:nvPr>
        </p:nvSpPr>
        <p:spPr>
          <a:xfrm>
            <a:off x="1271588" y="662399"/>
            <a:ext cx="4460543" cy="1494000"/>
          </a:xfrm>
        </p:spPr>
        <p:txBody>
          <a:bodyPr anchor="t">
            <a:normAutofit/>
          </a:bodyPr>
          <a:lstStyle/>
          <a:p>
            <a:r>
              <a:rPr lang="es-ES" dirty="0" err="1"/>
              <a:t>ESLint</a:t>
            </a:r>
            <a:endParaRPr lang="es-ES" dirty="0"/>
          </a:p>
        </p:txBody>
      </p:sp>
      <p:grpSp>
        <p:nvGrpSpPr>
          <p:cNvPr id="14" name="Group 13">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Marcador de contenido 5">
            <a:extLst>
              <a:ext uri="{FF2B5EF4-FFF2-40B4-BE49-F238E27FC236}">
                <a16:creationId xmlns:a16="http://schemas.microsoft.com/office/drawing/2014/main" id="{9270C068-C192-4708-B48D-B1095C63F251}"/>
              </a:ext>
            </a:extLst>
          </p:cNvPr>
          <p:cNvSpPr>
            <a:spLocks noGrp="1"/>
          </p:cNvSpPr>
          <p:nvPr>
            <p:ph idx="1"/>
          </p:nvPr>
        </p:nvSpPr>
        <p:spPr>
          <a:xfrm>
            <a:off x="1271588" y="1566233"/>
            <a:ext cx="4475354" cy="4476757"/>
          </a:xfrm>
        </p:spPr>
        <p:txBody>
          <a:bodyPr>
            <a:normAutofit/>
          </a:bodyPr>
          <a:lstStyle/>
          <a:p>
            <a:r>
              <a:rPr lang="es-ES" sz="2000" dirty="0">
                <a:solidFill>
                  <a:schemeClr val="tx1">
                    <a:alpha val="60000"/>
                  </a:schemeClr>
                </a:solidFill>
              </a:rPr>
              <a:t>El </a:t>
            </a:r>
            <a:r>
              <a:rPr lang="es-ES" sz="2000" dirty="0" err="1">
                <a:solidFill>
                  <a:schemeClr val="tx1">
                    <a:alpha val="60000"/>
                  </a:schemeClr>
                </a:solidFill>
              </a:rPr>
              <a:t>plguin</a:t>
            </a:r>
            <a:r>
              <a:rPr lang="es-ES" sz="2000" dirty="0">
                <a:solidFill>
                  <a:schemeClr val="tx1">
                    <a:alpha val="60000"/>
                  </a:schemeClr>
                </a:solidFill>
              </a:rPr>
              <a:t> de VSC necesita que exista una copia instalada de la librería </a:t>
            </a:r>
            <a:r>
              <a:rPr lang="es-ES" sz="2000" dirty="0" err="1">
                <a:solidFill>
                  <a:schemeClr val="tx1">
                    <a:alpha val="60000"/>
                  </a:schemeClr>
                </a:solidFill>
              </a:rPr>
              <a:t>ESLint</a:t>
            </a:r>
            <a:endParaRPr lang="es-ES" sz="2000" dirty="0">
              <a:solidFill>
                <a:schemeClr val="tx1">
                  <a:alpha val="60000"/>
                </a:schemeClr>
              </a:solidFill>
            </a:endParaRPr>
          </a:p>
          <a:p>
            <a:pPr lvl="1"/>
            <a:r>
              <a:rPr lang="es-ES" sz="2000" dirty="0">
                <a:solidFill>
                  <a:schemeClr val="tx1">
                    <a:alpha val="60000"/>
                  </a:schemeClr>
                </a:solidFill>
              </a:rPr>
              <a:t>Local al proyecto</a:t>
            </a:r>
          </a:p>
          <a:p>
            <a:pPr lvl="1"/>
            <a:r>
              <a:rPr lang="es-ES" sz="2000" dirty="0">
                <a:solidFill>
                  <a:schemeClr val="tx1">
                    <a:alpha val="60000"/>
                  </a:schemeClr>
                </a:solidFill>
              </a:rPr>
              <a:t>Instalada globalmente </a:t>
            </a:r>
            <a:br>
              <a:rPr lang="es-ES" sz="2000" dirty="0">
                <a:solidFill>
                  <a:schemeClr val="tx1">
                    <a:alpha val="60000"/>
                  </a:schemeClr>
                </a:solidFill>
              </a:rPr>
            </a:br>
            <a:r>
              <a:rPr lang="es-ES" sz="2000" dirty="0">
                <a:solidFill>
                  <a:schemeClr val="tx1">
                    <a:alpha val="60000"/>
                  </a:schemeClr>
                </a:solidFill>
              </a:rPr>
              <a:t>npm </a:t>
            </a:r>
            <a:r>
              <a:rPr lang="es-ES" sz="2000" dirty="0" err="1">
                <a:solidFill>
                  <a:schemeClr val="tx1">
                    <a:alpha val="60000"/>
                  </a:schemeClr>
                </a:solidFill>
              </a:rPr>
              <a:t>install</a:t>
            </a:r>
            <a:r>
              <a:rPr lang="es-ES" sz="2000" dirty="0">
                <a:solidFill>
                  <a:schemeClr val="tx1">
                    <a:alpha val="60000"/>
                  </a:schemeClr>
                </a:solidFill>
              </a:rPr>
              <a:t> -g </a:t>
            </a:r>
            <a:r>
              <a:rPr lang="es-ES" sz="2000" dirty="0" err="1">
                <a:solidFill>
                  <a:schemeClr val="tx1">
                    <a:alpha val="60000"/>
                  </a:schemeClr>
                </a:solidFill>
              </a:rPr>
              <a:t>eslint</a:t>
            </a:r>
            <a:endParaRPr lang="es-ES" sz="2000" dirty="0">
              <a:solidFill>
                <a:schemeClr val="tx1">
                  <a:alpha val="60000"/>
                </a:schemeClr>
              </a:solidFill>
            </a:endParaRPr>
          </a:p>
          <a:p>
            <a:r>
              <a:rPr lang="es-ES" sz="2400" dirty="0">
                <a:solidFill>
                  <a:schemeClr val="tx1">
                    <a:alpha val="60000"/>
                  </a:schemeClr>
                </a:solidFill>
              </a:rPr>
              <a:t>Las reglas usadas por el </a:t>
            </a:r>
            <a:r>
              <a:rPr lang="es-ES" sz="2400" dirty="0" err="1">
                <a:solidFill>
                  <a:schemeClr val="tx1">
                    <a:alpha val="60000"/>
                  </a:schemeClr>
                </a:solidFill>
              </a:rPr>
              <a:t>linter</a:t>
            </a:r>
            <a:r>
              <a:rPr lang="es-ES" sz="2400" dirty="0">
                <a:solidFill>
                  <a:schemeClr val="tx1">
                    <a:alpha val="60000"/>
                  </a:schemeClr>
                </a:solidFill>
              </a:rPr>
              <a:t> se definen en el fichero de configuración .</a:t>
            </a:r>
            <a:r>
              <a:rPr lang="es-ES" sz="2400" dirty="0" err="1">
                <a:solidFill>
                  <a:schemeClr val="tx1">
                    <a:alpha val="60000"/>
                  </a:schemeClr>
                </a:solidFill>
              </a:rPr>
              <a:t>eslintrc</a:t>
            </a:r>
            <a:endParaRPr lang="es-ES" sz="2400" dirty="0">
              <a:solidFill>
                <a:schemeClr val="tx1">
                  <a:alpha val="60000"/>
                </a:schemeClr>
              </a:solidFill>
            </a:endParaRPr>
          </a:p>
          <a:p>
            <a:pPr lvl="1"/>
            <a:r>
              <a:rPr lang="es-ES" sz="2000" dirty="0">
                <a:solidFill>
                  <a:schemeClr val="tx1">
                    <a:alpha val="60000"/>
                  </a:schemeClr>
                </a:solidFill>
              </a:rPr>
              <a:t>Para la instalación global se inicializa con  </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r>
              <a:rPr lang="es-ES" sz="2000" dirty="0">
                <a:solidFill>
                  <a:schemeClr val="tx1">
                    <a:alpha val="60000"/>
                  </a:schemeClr>
                </a:solidFill>
              </a:rPr>
              <a:t> </a:t>
            </a:r>
          </a:p>
          <a:p>
            <a:pPr lvl="1"/>
            <a:r>
              <a:rPr lang="es-ES" sz="2000" dirty="0">
                <a:solidFill>
                  <a:schemeClr val="tx1">
                    <a:alpha val="60000"/>
                  </a:schemeClr>
                </a:solidFill>
              </a:rPr>
              <a:t>Para la instalación local con .\</a:t>
            </a:r>
            <a:r>
              <a:rPr lang="es-ES" sz="2000" dirty="0" err="1">
                <a:solidFill>
                  <a:schemeClr val="tx1">
                    <a:alpha val="60000"/>
                  </a:schemeClr>
                </a:solidFill>
              </a:rPr>
              <a:t>node_modules</a:t>
            </a:r>
            <a:r>
              <a:rPr lang="es-ES" sz="2000" dirty="0">
                <a:solidFill>
                  <a:schemeClr val="tx1">
                    <a:alpha val="60000"/>
                  </a:schemeClr>
                </a:solidFill>
              </a:rPr>
              <a:t>\.</a:t>
            </a:r>
            <a:r>
              <a:rPr lang="es-ES" sz="2000" dirty="0" err="1">
                <a:solidFill>
                  <a:schemeClr val="tx1">
                    <a:alpha val="60000"/>
                  </a:schemeClr>
                </a:solidFill>
              </a:rPr>
              <a:t>bin</a:t>
            </a:r>
            <a:r>
              <a:rPr lang="es-ES" sz="2000" dirty="0">
                <a:solidFill>
                  <a:schemeClr val="tx1">
                    <a:alpha val="60000"/>
                  </a:schemeClr>
                </a:solidFill>
              </a:rPr>
              <a:t>\</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endParaRPr lang="es-ES" sz="2000" dirty="0">
              <a:solidFill>
                <a:schemeClr val="tx1">
                  <a:alpha val="60000"/>
                </a:schemeClr>
              </a:solidFill>
            </a:endParaRPr>
          </a:p>
        </p:txBody>
      </p:sp>
      <p:pic>
        <p:nvPicPr>
          <p:cNvPr id="8" name="Picture 7" descr="Biblioteca pública desenfocada abstracta con estanterías">
            <a:extLst>
              <a:ext uri="{FF2B5EF4-FFF2-40B4-BE49-F238E27FC236}">
                <a16:creationId xmlns:a16="http://schemas.microsoft.com/office/drawing/2014/main" id="{0C149C84-01A3-47A5-8692-E0E2D4575C4E}"/>
              </a:ext>
            </a:extLst>
          </p:cNvPr>
          <p:cNvPicPr>
            <a:picLocks noChangeAspect="1"/>
          </p:cNvPicPr>
          <p:nvPr/>
        </p:nvPicPr>
        <p:blipFill rotWithShape="1">
          <a:blip r:embed="rId2"/>
          <a:srcRect l="9174" r="31513" b="-1"/>
          <a:stretch/>
        </p:blipFill>
        <p:spPr>
          <a:xfrm>
            <a:off x="6098192" y="10"/>
            <a:ext cx="6093808" cy="6857990"/>
          </a:xfrm>
          <a:prstGeom prst="rect">
            <a:avLst/>
          </a:prstGeom>
        </p:spPr>
      </p:pic>
    </p:spTree>
    <p:extLst>
      <p:ext uri="{BB962C8B-B14F-4D97-AF65-F5344CB8AC3E}">
        <p14:creationId xmlns:p14="http://schemas.microsoft.com/office/powerpoint/2010/main" val="56215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DAD5AC2-50DA-4EA2-8AEB-2FCF7FCDB01A}"/>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Eslint --init</a:t>
            </a:r>
          </a:p>
        </p:txBody>
      </p:sp>
      <p:cxnSp>
        <p:nvCxnSpPr>
          <p:cNvPr id="13" name="Straight Connector 12">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9B8C32A-8C01-40F4-B4DB-231B096ED330}"/>
              </a:ext>
            </a:extLst>
          </p:cNvPr>
          <p:cNvSpPr>
            <a:spLocks noGrp="1"/>
          </p:cNvSpPr>
          <p:nvPr>
            <p:ph idx="1"/>
          </p:nvPr>
        </p:nvSpPr>
        <p:spPr>
          <a:xfrm>
            <a:off x="838200" y="2266345"/>
            <a:ext cx="5097780" cy="3910617"/>
          </a:xfrm>
        </p:spPr>
        <p:txBody>
          <a:bodyPr vert="horz" lIns="91440" tIns="45720" rIns="91440" bIns="45720" rtlCol="0">
            <a:normAutofit/>
          </a:bodyPr>
          <a:lstStyle/>
          <a:p>
            <a:r>
              <a:rPr lang="en-US" sz="1100">
                <a:solidFill>
                  <a:srgbClr val="FFFFFF"/>
                </a:solidFill>
              </a:rPr>
              <a:t> How would you like to use ESLint? (Use arrow keys)</a:t>
            </a:r>
          </a:p>
          <a:p>
            <a:pPr lvl="1"/>
            <a:r>
              <a:rPr lang="en-US" sz="1100">
                <a:solidFill>
                  <a:srgbClr val="FFFFFF"/>
                </a:solidFill>
              </a:rPr>
              <a:t>  To check syntax only</a:t>
            </a:r>
          </a:p>
          <a:p>
            <a:pPr lvl="1"/>
            <a:r>
              <a:rPr lang="en-US" sz="1100">
                <a:solidFill>
                  <a:srgbClr val="FFFFFF"/>
                </a:solidFill>
              </a:rPr>
              <a:t>&gt; To check syntax and find problems</a:t>
            </a:r>
          </a:p>
          <a:p>
            <a:pPr lvl="1"/>
            <a:r>
              <a:rPr lang="en-US" sz="1100">
                <a:solidFill>
                  <a:srgbClr val="FFFFFF"/>
                </a:solidFill>
              </a:rPr>
              <a:t>  To check syntax, find problems, and enforce code style</a:t>
            </a:r>
          </a:p>
          <a:p>
            <a:r>
              <a:rPr lang="en-US" sz="1100">
                <a:solidFill>
                  <a:srgbClr val="FFFFFF"/>
                </a:solidFill>
              </a:rPr>
              <a:t> What type of modules does your project use? (Use arrow keys)</a:t>
            </a:r>
          </a:p>
          <a:p>
            <a:pPr lvl="1"/>
            <a:r>
              <a:rPr lang="en-US" sz="1100">
                <a:solidFill>
                  <a:srgbClr val="FFFFFF"/>
                </a:solidFill>
              </a:rPr>
              <a:t>&gt; JavaScript modules (import/export)</a:t>
            </a:r>
          </a:p>
          <a:p>
            <a:pPr lvl="1"/>
            <a:r>
              <a:rPr lang="en-US" sz="1100">
                <a:solidFill>
                  <a:srgbClr val="FFFFFF"/>
                </a:solidFill>
              </a:rPr>
              <a:t>  CommonJS (require/exports)</a:t>
            </a:r>
          </a:p>
          <a:p>
            <a:pPr lvl="1"/>
            <a:r>
              <a:rPr lang="en-US" sz="1100">
                <a:solidFill>
                  <a:srgbClr val="FFFFFF"/>
                </a:solidFill>
              </a:rPr>
              <a:t>  None of these </a:t>
            </a:r>
          </a:p>
          <a:p>
            <a:r>
              <a:rPr lang="en-US" sz="1100">
                <a:solidFill>
                  <a:srgbClr val="FFFFFF"/>
                </a:solidFill>
              </a:rPr>
              <a:t> Which framework does your project use? </a:t>
            </a:r>
          </a:p>
          <a:p>
            <a:pPr lvl="1"/>
            <a:r>
              <a:rPr lang="en-US" sz="1100">
                <a:solidFill>
                  <a:srgbClr val="FFFFFF"/>
                </a:solidFill>
              </a:rPr>
              <a:t>  React</a:t>
            </a:r>
          </a:p>
          <a:p>
            <a:pPr lvl="1"/>
            <a:r>
              <a:rPr lang="en-US" sz="1100">
                <a:solidFill>
                  <a:srgbClr val="FFFFFF"/>
                </a:solidFill>
              </a:rPr>
              <a:t>  Vue.js</a:t>
            </a:r>
          </a:p>
          <a:p>
            <a:pPr lvl="1"/>
            <a:r>
              <a:rPr lang="en-US" sz="1100">
                <a:solidFill>
                  <a:srgbClr val="FFFFFF"/>
                </a:solidFill>
              </a:rPr>
              <a:t>&gt; None of these</a:t>
            </a:r>
          </a:p>
          <a:p>
            <a:r>
              <a:rPr lang="en-US" sz="1100">
                <a:solidFill>
                  <a:srgbClr val="FFFFFF"/>
                </a:solidFill>
              </a:rPr>
              <a:t>Does your project use TypeScript? (y/N) Y</a:t>
            </a:r>
          </a:p>
          <a:p>
            <a:r>
              <a:rPr lang="en-US" sz="1100">
                <a:solidFill>
                  <a:srgbClr val="FFFFFF"/>
                </a:solidFill>
              </a:rPr>
              <a:t>? Where does your code run? (Press &lt;space&gt; to select, &lt;a&gt; to toggle all, &lt;i&gt; to invert selection)</a:t>
            </a:r>
          </a:p>
          <a:p>
            <a:pPr lvl="1"/>
            <a:r>
              <a:rPr lang="en-US" sz="1100">
                <a:solidFill>
                  <a:srgbClr val="FFFFFF"/>
                </a:solidFill>
              </a:rPr>
              <a:t>&gt;(*) Browser</a:t>
            </a:r>
          </a:p>
          <a:p>
            <a:pPr lvl="1"/>
            <a:r>
              <a:rPr lang="en-US" sz="1100">
                <a:solidFill>
                  <a:srgbClr val="FFFFFF"/>
                </a:solidFill>
              </a:rPr>
              <a:t> ( ) Node</a:t>
            </a:r>
          </a:p>
        </p:txBody>
      </p:sp>
      <p:sp>
        <p:nvSpPr>
          <p:cNvPr id="6" name="Marcador de contenido 2">
            <a:extLst>
              <a:ext uri="{FF2B5EF4-FFF2-40B4-BE49-F238E27FC236}">
                <a16:creationId xmlns:a16="http://schemas.microsoft.com/office/drawing/2014/main" id="{7128F20D-D327-4343-85F2-002A2670E040}"/>
              </a:ext>
            </a:extLst>
          </p:cNvPr>
          <p:cNvSpPr txBox="1">
            <a:spLocks/>
          </p:cNvSpPr>
          <p:nvPr/>
        </p:nvSpPr>
        <p:spPr>
          <a:xfrm>
            <a:off x="6256020" y="2266345"/>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How would you like to define a style for your project? (Use arrow keys)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&gt; Use a popular style guide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Answer questions about your style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Inspect your JavaScript file(s)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Which style guide do you want to follow?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Airbnb: https://github.com/airbnb/javascript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&gt; Standard: https://github.com/standard/standard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Google: https://github.com/google/eslint-config-google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What format do you want your config file to be in? (Use arrow keys)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&gt; JavaScript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YAML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JSON</a:t>
            </a:r>
          </a:p>
        </p:txBody>
      </p:sp>
    </p:spTree>
    <p:extLst>
      <p:ext uri="{BB962C8B-B14F-4D97-AF65-F5344CB8AC3E}">
        <p14:creationId xmlns:p14="http://schemas.microsoft.com/office/powerpoint/2010/main" val="365018930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E6BDC10-3629-4E15-BA26-1E0D22DB26BD}"/>
              </a:ext>
            </a:extLst>
          </p:cNvPr>
          <p:cNvSpPr>
            <a:spLocks noGrp="1"/>
          </p:cNvSpPr>
          <p:nvPr>
            <p:ph type="title"/>
          </p:nvPr>
        </p:nvSpPr>
        <p:spPr>
          <a:xfrm>
            <a:off x="643467" y="321734"/>
            <a:ext cx="10905066" cy="1135737"/>
          </a:xfrm>
        </p:spPr>
        <p:txBody>
          <a:bodyPr>
            <a:normAutofit/>
          </a:bodyPr>
          <a:lstStyle/>
          <a:p>
            <a:r>
              <a:rPr lang="es-ES" sz="3600"/>
              <a:t>Eslint creando reglas</a:t>
            </a:r>
          </a:p>
        </p:txBody>
      </p:sp>
      <p:sp>
        <p:nvSpPr>
          <p:cNvPr id="3" name="Marcador de contenido 2">
            <a:extLst>
              <a:ext uri="{FF2B5EF4-FFF2-40B4-BE49-F238E27FC236}">
                <a16:creationId xmlns:a16="http://schemas.microsoft.com/office/drawing/2014/main" id="{6EA6DAAB-5B65-4DC7-A488-6D939A683FDF}"/>
              </a:ext>
            </a:extLst>
          </p:cNvPr>
          <p:cNvSpPr>
            <a:spLocks noGrp="1"/>
          </p:cNvSpPr>
          <p:nvPr>
            <p:ph idx="1"/>
          </p:nvPr>
        </p:nvSpPr>
        <p:spPr>
          <a:xfrm>
            <a:off x="643467" y="1782981"/>
            <a:ext cx="5284722" cy="4393982"/>
          </a:xfrm>
        </p:spPr>
        <p:txBody>
          <a:bodyPr>
            <a:normAutofit/>
          </a:bodyPr>
          <a:lstStyle/>
          <a:p>
            <a:r>
              <a:rPr lang="en-GB" sz="2000"/>
              <a:t> What style of indentation do you use? ...</a:t>
            </a:r>
          </a:p>
          <a:p>
            <a:pPr lvl="1"/>
            <a:r>
              <a:rPr lang="en-GB" sz="2000"/>
              <a:t>Tabs</a:t>
            </a:r>
          </a:p>
          <a:p>
            <a:pPr lvl="1"/>
            <a:r>
              <a:rPr lang="en-GB" sz="2000"/>
              <a:t> Spaces</a:t>
            </a:r>
          </a:p>
          <a:p>
            <a:r>
              <a:rPr lang="en-GB" sz="2000"/>
              <a:t>What quotes do you use for strings? ...</a:t>
            </a:r>
          </a:p>
          <a:p>
            <a:pPr lvl="1"/>
            <a:r>
              <a:rPr lang="en-GB" sz="2000"/>
              <a:t>Double</a:t>
            </a:r>
          </a:p>
          <a:p>
            <a:pPr lvl="1"/>
            <a:r>
              <a:rPr lang="en-GB" sz="2000"/>
              <a:t>Single</a:t>
            </a:r>
          </a:p>
          <a:p>
            <a:r>
              <a:rPr lang="en-GB" sz="2000"/>
              <a:t>What line endings do you use? ...</a:t>
            </a:r>
          </a:p>
          <a:p>
            <a:pPr lvl="1"/>
            <a:r>
              <a:rPr lang="en-GB" sz="2000"/>
              <a:t>Unix</a:t>
            </a:r>
          </a:p>
          <a:p>
            <a:pPr lvl="1"/>
            <a:r>
              <a:rPr lang="en-GB" sz="2000"/>
              <a:t>Windows</a:t>
            </a:r>
          </a:p>
          <a:p>
            <a:r>
              <a:rPr lang="en-GB" sz="2000"/>
              <a:t>Do you require semicolons? » No / Yes</a:t>
            </a:r>
            <a:endParaRPr lang="es-E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F3CC2E80-74C0-41A9-8A0C-F14264D3EF2B}"/>
              </a:ext>
            </a:extLst>
          </p:cNvPr>
          <p:cNvSpPr txBox="1"/>
          <p:nvPr/>
        </p:nvSpPr>
        <p:spPr>
          <a:xfrm>
            <a:off x="6363566" y="1275896"/>
            <a:ext cx="4368165" cy="4801314"/>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"rules"</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"indent"</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“warn"</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"tab"</a:t>
            </a:r>
            <a:endPar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linebreak</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-style"</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“warn"</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unix</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"quotes"</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“warn"</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"single"</a:t>
            </a:r>
            <a:endPar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"semi"</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“warn"</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"always"</a:t>
            </a:r>
            <a:endPar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489537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B730BC-B9B7-44AF-9C1F-18798A91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5BEA00D-3D81-4954-A11A-1E1A06543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CC59F35D-3AEE-407C-8DA7-F495CB9B5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chemeClr val="bg1">
              <a:alpha val="40000"/>
            </a:schemeClr>
          </a:solidFill>
          <a:ln w="0">
            <a:noFill/>
            <a:prstDash val="solid"/>
            <a:round/>
            <a:headEnd/>
            <a:tailEnd/>
          </a:ln>
        </p:spPr>
      </p:sp>
      <p:sp>
        <p:nvSpPr>
          <p:cNvPr id="14" name="Freeform: Shape 13">
            <a:extLst>
              <a:ext uri="{FF2B5EF4-FFF2-40B4-BE49-F238E27FC236}">
                <a16:creationId xmlns:a16="http://schemas.microsoft.com/office/drawing/2014/main" id="{32C3FE3A-8087-4BDC-BF2B-462E8D8F6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rgbClr val="FFFFFF">
              <a:alpha val="20000"/>
            </a:srgbClr>
          </a:solidFill>
          <a:ln w="0">
            <a:noFill/>
            <a:prstDash val="solid"/>
            <a:round/>
            <a:headEnd/>
            <a:tailEnd/>
          </a:ln>
        </p:spPr>
      </p:sp>
      <p:sp>
        <p:nvSpPr>
          <p:cNvPr id="2" name="Título 1">
            <a:extLst>
              <a:ext uri="{FF2B5EF4-FFF2-40B4-BE49-F238E27FC236}">
                <a16:creationId xmlns:a16="http://schemas.microsoft.com/office/drawing/2014/main" id="{09AE96B2-0027-4465-80EA-CBB80BCF85F3}"/>
              </a:ext>
            </a:extLst>
          </p:cNvPr>
          <p:cNvSpPr>
            <a:spLocks noGrp="1"/>
          </p:cNvSpPr>
          <p:nvPr>
            <p:ph type="title"/>
          </p:nvPr>
        </p:nvSpPr>
        <p:spPr>
          <a:xfrm>
            <a:off x="761996" y="662400"/>
            <a:ext cx="9004460" cy="1113295"/>
          </a:xfrm>
        </p:spPr>
        <p:txBody>
          <a:bodyPr anchor="t">
            <a:normAutofit/>
          </a:bodyPr>
          <a:lstStyle/>
          <a:p>
            <a:r>
              <a:rPr lang="es-ES" dirty="0" err="1"/>
              <a:t>Linter</a:t>
            </a:r>
            <a:r>
              <a:rPr lang="es-ES" dirty="0"/>
              <a:t> en </a:t>
            </a:r>
            <a:r>
              <a:rPr lang="es-ES" dirty="0" err="1"/>
              <a:t>Typescript</a:t>
            </a:r>
            <a:endParaRPr lang="es-ES" dirty="0"/>
          </a:p>
        </p:txBody>
      </p:sp>
      <p:sp>
        <p:nvSpPr>
          <p:cNvPr id="3" name="Marcador de contenido 2">
            <a:extLst>
              <a:ext uri="{FF2B5EF4-FFF2-40B4-BE49-F238E27FC236}">
                <a16:creationId xmlns:a16="http://schemas.microsoft.com/office/drawing/2014/main" id="{C3E93CE4-BC21-4C63-9042-61696F979521}"/>
              </a:ext>
            </a:extLst>
          </p:cNvPr>
          <p:cNvSpPr>
            <a:spLocks noGrp="1"/>
          </p:cNvSpPr>
          <p:nvPr>
            <p:ph idx="1"/>
          </p:nvPr>
        </p:nvSpPr>
        <p:spPr>
          <a:xfrm>
            <a:off x="761996" y="2286000"/>
            <a:ext cx="7711200" cy="3843029"/>
          </a:xfrm>
        </p:spPr>
        <p:txBody>
          <a:bodyPr>
            <a:normAutofit/>
          </a:bodyPr>
          <a:lstStyle/>
          <a:p>
            <a:r>
              <a:rPr lang="es-ES" sz="1700" dirty="0">
                <a:solidFill>
                  <a:schemeClr val="tx1">
                    <a:alpha val="60000"/>
                  </a:schemeClr>
                </a:solidFill>
              </a:rPr>
              <a:t>TS </a:t>
            </a:r>
            <a:r>
              <a:rPr lang="es-ES" sz="1700" dirty="0" err="1">
                <a:solidFill>
                  <a:schemeClr val="tx1">
                    <a:alpha val="60000"/>
                  </a:schemeClr>
                </a:solidFill>
              </a:rPr>
              <a:t>Lint</a:t>
            </a:r>
            <a:r>
              <a:rPr lang="es-ES" sz="1700" dirty="0">
                <a:solidFill>
                  <a:schemeClr val="tx1">
                    <a:alpha val="60000"/>
                  </a:schemeClr>
                </a:solidFill>
              </a:rPr>
              <a:t> es un proyecto </a:t>
            </a:r>
            <a:r>
              <a:rPr lang="es-ES" sz="1700" dirty="0" err="1">
                <a:solidFill>
                  <a:schemeClr val="tx1">
                    <a:alpha val="60000"/>
                  </a:schemeClr>
                </a:solidFill>
              </a:rPr>
              <a:t>abanonado</a:t>
            </a:r>
            <a:r>
              <a:rPr lang="es-ES" sz="1700" dirty="0">
                <a:solidFill>
                  <a:schemeClr val="tx1">
                    <a:alpha val="60000"/>
                  </a:schemeClr>
                </a:solidFill>
              </a:rPr>
              <a:t> (</a:t>
            </a:r>
            <a:r>
              <a:rPr lang="es-ES" sz="1700" dirty="0" err="1">
                <a:solidFill>
                  <a:schemeClr val="tx1">
                    <a:alpha val="60000"/>
                  </a:schemeClr>
                </a:solidFill>
              </a:rPr>
              <a:t>deprecated</a:t>
            </a:r>
            <a:r>
              <a:rPr lang="es-ES" sz="1700" dirty="0">
                <a:solidFill>
                  <a:schemeClr val="tx1">
                    <a:alpha val="60000"/>
                  </a:schemeClr>
                </a:solidFill>
              </a:rPr>
              <a:t>)</a:t>
            </a:r>
          </a:p>
          <a:p>
            <a:r>
              <a:rPr lang="es-ES" sz="1700" dirty="0">
                <a:solidFill>
                  <a:schemeClr val="tx1">
                    <a:alpha val="60000"/>
                  </a:schemeClr>
                </a:solidFill>
              </a:rPr>
              <a:t>ES </a:t>
            </a:r>
            <a:r>
              <a:rPr lang="es-ES" sz="1700" dirty="0" err="1">
                <a:solidFill>
                  <a:schemeClr val="tx1">
                    <a:alpha val="60000"/>
                  </a:schemeClr>
                </a:solidFill>
              </a:rPr>
              <a:t>Lint</a:t>
            </a:r>
            <a:r>
              <a:rPr lang="es-ES" sz="1700" dirty="0">
                <a:solidFill>
                  <a:schemeClr val="tx1">
                    <a:alpha val="60000"/>
                  </a:schemeClr>
                </a:solidFill>
              </a:rPr>
              <a:t> se configura para TS; al instalarlo indicando que usamos TS</a:t>
            </a:r>
          </a:p>
          <a:p>
            <a:pPr lvl="1"/>
            <a:r>
              <a:rPr lang="es-ES" sz="1700" dirty="0">
                <a:solidFill>
                  <a:schemeClr val="tx1">
                    <a:alpha val="60000"/>
                  </a:schemeClr>
                </a:solidFill>
              </a:rPr>
              <a:t>Se añade el plugin </a:t>
            </a:r>
            <a:r>
              <a:rPr lang="es-ES" sz="1700" b="0" dirty="0">
                <a:solidFill>
                  <a:schemeClr val="tx1">
                    <a:alpha val="60000"/>
                  </a:schemeClr>
                </a:solidFill>
                <a:effectLst/>
                <a:latin typeface="Consolas" panose="020B0609020204030204" pitchFamily="49" charset="0"/>
              </a:rPr>
              <a:t>@typescript-eslint</a:t>
            </a:r>
          </a:p>
          <a:p>
            <a:pPr lvl="1"/>
            <a:r>
              <a:rPr lang="es-ES" sz="1700" dirty="0">
                <a:solidFill>
                  <a:schemeClr val="tx1">
                    <a:alpha val="60000"/>
                  </a:schemeClr>
                </a:solidFill>
              </a:rPr>
              <a:t>Se instalan con npm las dependencias correspondientes</a:t>
            </a:r>
          </a:p>
          <a:p>
            <a:r>
              <a:rPr lang="es-ES" sz="1700" dirty="0">
                <a:solidFill>
                  <a:schemeClr val="tx1">
                    <a:alpha val="60000"/>
                  </a:schemeClr>
                </a:solidFill>
              </a:rPr>
              <a:t>Para aplicar las reglas a TS se pueden usar “</a:t>
            </a:r>
            <a:r>
              <a:rPr lang="es-ES" sz="1700" dirty="0" err="1">
                <a:solidFill>
                  <a:schemeClr val="tx1">
                    <a:alpha val="60000"/>
                  </a:schemeClr>
                </a:solidFill>
              </a:rPr>
              <a:t>extends</a:t>
            </a:r>
            <a:r>
              <a:rPr lang="es-ES" sz="1700" dirty="0">
                <a:solidFill>
                  <a:schemeClr val="tx1">
                    <a:alpha val="60000"/>
                  </a:schemeClr>
                </a:solidFill>
              </a:rPr>
              <a:t>” o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extends</a:t>
            </a:r>
            <a:r>
              <a:rPr lang="es-ES" sz="1700" b="0" dirty="0">
                <a:solidFill>
                  <a:schemeClr val="tx1">
                    <a:alpha val="60000"/>
                  </a:schemeClr>
                </a:solidFill>
                <a:effectLst/>
                <a:latin typeface="Consolas" panose="020B0609020204030204" pitchFamily="49" charset="0"/>
              </a:rPr>
              <a:t>": [</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eslint-recommended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 </a:t>
            </a:r>
          </a:p>
          <a:p>
            <a:pPr marL="914400" lvl="2" indent="0">
              <a:buNone/>
            </a:pPr>
            <a:r>
              <a:rPr lang="es-ES" sz="1700" b="0" dirty="0">
                <a:solidFill>
                  <a:schemeClr val="tx1">
                    <a:alpha val="60000"/>
                  </a:schemeClr>
                </a:solidFill>
                <a:effectLst/>
                <a:latin typeface="Consolas" panose="020B0609020204030204" pitchFamily="49" charset="0"/>
              </a:rPr>
              <a:t>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/semi": ["</a:t>
            </a:r>
            <a:r>
              <a:rPr lang="es-ES" sz="1700" b="0" dirty="0" err="1">
                <a:solidFill>
                  <a:schemeClr val="tx1">
                    <a:alpha val="60000"/>
                  </a:schemeClr>
                </a:solidFill>
                <a:effectLst/>
                <a:latin typeface="Consolas" panose="020B0609020204030204" pitchFamily="49" charset="0"/>
              </a:rPr>
              <a:t>warn</a:t>
            </a: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always</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a:t>
            </a:r>
          </a:p>
          <a:p>
            <a:pPr marL="0" indent="0">
              <a:buNone/>
            </a:pPr>
            <a:endParaRPr lang="es-ES" sz="1700" b="0" dirty="0">
              <a:solidFill>
                <a:schemeClr val="tx1">
                  <a:alpha val="60000"/>
                </a:schemeClr>
              </a:solidFill>
              <a:effectLst/>
              <a:latin typeface="Consolas" panose="020B0609020204030204" pitchFamily="49" charset="0"/>
            </a:endParaRPr>
          </a:p>
          <a:p>
            <a:endParaRPr lang="es-ES" sz="1700" b="0" dirty="0">
              <a:solidFill>
                <a:schemeClr val="tx1">
                  <a:alpha val="60000"/>
                </a:schemeClr>
              </a:solidFill>
              <a:effectLst/>
              <a:latin typeface="Consolas" panose="020B0609020204030204" pitchFamily="49" charset="0"/>
            </a:endParaRPr>
          </a:p>
          <a:p>
            <a:endParaRPr lang="es-ES" sz="1700" dirty="0">
              <a:solidFill>
                <a:schemeClr val="tx1">
                  <a:alpha val="60000"/>
                </a:schemeClr>
              </a:solidFill>
            </a:endParaRPr>
          </a:p>
        </p:txBody>
      </p:sp>
    </p:spTree>
    <p:extLst>
      <p:ext uri="{BB962C8B-B14F-4D97-AF65-F5344CB8AC3E}">
        <p14:creationId xmlns:p14="http://schemas.microsoft.com/office/powerpoint/2010/main" val="2934835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5B82A-D68B-4181-B8E1-B66C0BAA3161}"/>
              </a:ext>
            </a:extLst>
          </p:cNvPr>
          <p:cNvSpPr>
            <a:spLocks noGrp="1"/>
          </p:cNvSpPr>
          <p:nvPr>
            <p:ph type="title"/>
          </p:nvPr>
        </p:nvSpPr>
        <p:spPr>
          <a:xfrm>
            <a:off x="1653363" y="365760"/>
            <a:ext cx="9367203" cy="1188720"/>
          </a:xfrm>
        </p:spPr>
        <p:txBody>
          <a:bodyPr>
            <a:normAutofit/>
          </a:bodyPr>
          <a:lstStyle/>
          <a:p>
            <a:r>
              <a:rPr lang="es-ES" dirty="0"/>
              <a:t>ng </a:t>
            </a:r>
            <a:r>
              <a:rPr lang="es-ES" dirty="0" err="1"/>
              <a:t>lint</a:t>
            </a:r>
            <a:endParaRPr lang="es-E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65C65574-4AAE-4C39-8775-58D2687EC44D}"/>
              </a:ext>
            </a:extLst>
          </p:cNvPr>
          <p:cNvSpPr>
            <a:spLocks noGrp="1"/>
          </p:cNvSpPr>
          <p:nvPr>
            <p:ph idx="1"/>
          </p:nvPr>
        </p:nvSpPr>
        <p:spPr>
          <a:xfrm>
            <a:off x="1653363" y="2176272"/>
            <a:ext cx="9367204" cy="4315968"/>
          </a:xfrm>
        </p:spPr>
        <p:txBody>
          <a:bodyPr anchor="t">
            <a:normAutofit lnSpcReduction="10000"/>
          </a:bodyPr>
          <a:lstStyle/>
          <a:p>
            <a:r>
              <a:rPr lang="es-ES" sz="2200" dirty="0"/>
              <a:t>En Angular 12 recoge la eliminación de </a:t>
            </a:r>
            <a:r>
              <a:rPr lang="es-ES" sz="2200" dirty="0" err="1"/>
              <a:t>TSLint</a:t>
            </a:r>
            <a:endParaRPr lang="es-ES" sz="2200" dirty="0"/>
          </a:p>
          <a:p>
            <a:r>
              <a:rPr lang="es-ES" sz="2200" dirty="0"/>
              <a:t>Es necesario instalar el </a:t>
            </a:r>
            <a:r>
              <a:rPr lang="es-ES" sz="2200" dirty="0" err="1"/>
              <a:t>schematics</a:t>
            </a:r>
            <a:r>
              <a:rPr lang="es-ES" sz="2200" dirty="0"/>
              <a:t> correspondiente:</a:t>
            </a:r>
          </a:p>
          <a:p>
            <a:pPr marL="0" indent="0">
              <a:buNone/>
            </a:pPr>
            <a:r>
              <a:rPr lang="es-ES" sz="2200" dirty="0"/>
              <a:t>	</a:t>
            </a:r>
            <a:r>
              <a:rPr lang="es-ES" sz="2200" b="1" dirty="0"/>
              <a:t>ng </a:t>
            </a:r>
            <a:r>
              <a:rPr lang="es-ES" sz="2200" b="1" dirty="0" err="1"/>
              <a:t>add</a:t>
            </a:r>
            <a:r>
              <a:rPr lang="es-ES" sz="2200" b="1" dirty="0"/>
              <a:t> @angular-eslint/schematics</a:t>
            </a:r>
          </a:p>
          <a:p>
            <a:r>
              <a:rPr lang="es-ES" sz="2200" dirty="0"/>
              <a:t>En </a:t>
            </a:r>
            <a:r>
              <a:rPr lang="es-ES" sz="2200" dirty="0" err="1"/>
              <a:t>workspaces</a:t>
            </a:r>
            <a:r>
              <a:rPr lang="es-ES" sz="2200" dirty="0"/>
              <a:t> de un proyecto</a:t>
            </a:r>
          </a:p>
          <a:p>
            <a:pPr lvl="1"/>
            <a:r>
              <a:rPr lang="es-ES" sz="2200" dirty="0"/>
              <a:t>Se crea .</a:t>
            </a:r>
            <a:r>
              <a:rPr lang="es-ES" sz="2200" dirty="0" err="1"/>
              <a:t>eslintrc.json</a:t>
            </a:r>
            <a:r>
              <a:rPr lang="es-ES" sz="2200" dirty="0"/>
              <a:t> y se actualiza </a:t>
            </a:r>
            <a:r>
              <a:rPr lang="es-ES" sz="2200" dirty="0" err="1"/>
              <a:t>angular.json</a:t>
            </a:r>
            <a:endParaRPr lang="es-ES" sz="2200" dirty="0"/>
          </a:p>
          <a:p>
            <a:r>
              <a:rPr lang="es-ES" sz="2200" dirty="0"/>
              <a:t>En </a:t>
            </a:r>
            <a:r>
              <a:rPr lang="es-ES" sz="2200" dirty="0" err="1"/>
              <a:t>workspaces</a:t>
            </a:r>
            <a:r>
              <a:rPr lang="es-ES" sz="2200" dirty="0"/>
              <a:t> multiproyecto</a:t>
            </a:r>
          </a:p>
          <a:p>
            <a:pPr lvl="1"/>
            <a:r>
              <a:rPr lang="es-ES" sz="2200" dirty="0"/>
              <a:t>Hay que configurar cada proyecto para que use el </a:t>
            </a:r>
            <a:r>
              <a:rPr lang="es-ES" sz="2200" dirty="0" err="1"/>
              <a:t>linter</a:t>
            </a:r>
            <a:br>
              <a:rPr lang="es-ES" sz="2200" dirty="0"/>
            </a:br>
            <a:r>
              <a:rPr lang="de-DE" sz="2200" b="1" dirty="0"/>
              <a:t>ng g @angular-eslint/schematics:add-eslint-to-project &lt;proyecto&gt;</a:t>
            </a:r>
            <a:endParaRPr lang="es-ES" sz="2200" b="1" dirty="0"/>
          </a:p>
          <a:p>
            <a:pPr lvl="1"/>
            <a:r>
              <a:rPr lang="es-ES" sz="2200" dirty="0"/>
              <a:t>Se crea .</a:t>
            </a:r>
            <a:r>
              <a:rPr lang="es-ES" sz="2200" dirty="0" err="1"/>
              <a:t>eslintrc.json</a:t>
            </a:r>
            <a:r>
              <a:rPr lang="es-ES" sz="2200" dirty="0"/>
              <a:t> en el proyecto, que extiende .</a:t>
            </a:r>
            <a:r>
              <a:rPr lang="es-ES" sz="2200" dirty="0" err="1"/>
              <a:t>eslintrc.json</a:t>
            </a:r>
            <a:r>
              <a:rPr lang="es-ES" sz="2200" dirty="0"/>
              <a:t> genérico</a:t>
            </a:r>
            <a:br>
              <a:rPr lang="es-ES" sz="2200" dirty="0"/>
            </a:br>
            <a:r>
              <a:rPr lang="es-ES" sz="2200" dirty="0"/>
              <a:t>(en el se elimina la referencia a e2e/</a:t>
            </a:r>
            <a:r>
              <a:rPr lang="es-ES" sz="2200" dirty="0" err="1"/>
              <a:t>tsconfig.json</a:t>
            </a:r>
            <a:r>
              <a:rPr lang="es-ES" sz="2200" dirty="0"/>
              <a:t>")</a:t>
            </a:r>
          </a:p>
          <a:p>
            <a:pPr lvl="1"/>
            <a:r>
              <a:rPr lang="es-ES" sz="2200" dirty="0"/>
              <a:t>En el .</a:t>
            </a:r>
            <a:r>
              <a:rPr lang="es-ES" sz="2200" dirty="0" err="1"/>
              <a:t>eslintcr</a:t>
            </a:r>
            <a:r>
              <a:rPr lang="es-ES" sz="2200" dirty="0"/>
              <a:t> se añade "</a:t>
            </a:r>
            <a:r>
              <a:rPr lang="es-ES" sz="2200" dirty="0" err="1"/>
              <a:t>plugins</a:t>
            </a:r>
            <a:r>
              <a:rPr lang="es-ES" sz="2200" dirty="0"/>
              <a:t>": ["@angular-</a:t>
            </a:r>
            <a:r>
              <a:rPr lang="es-ES" sz="2200" dirty="0" err="1"/>
              <a:t>eslint</a:t>
            </a:r>
            <a:r>
              <a:rPr lang="es-ES" sz="2200" dirty="0"/>
              <a:t>“]</a:t>
            </a:r>
          </a:p>
          <a:p>
            <a:pPr lvl="1"/>
            <a:r>
              <a:rPr lang="es-ES" sz="2200" dirty="0"/>
              <a:t>Se actualiza </a:t>
            </a:r>
            <a:r>
              <a:rPr lang="es-ES" sz="2200" dirty="0" err="1"/>
              <a:t>angular.json</a:t>
            </a:r>
            <a:r>
              <a:rPr lang="es-ES" sz="2200" dirty="0"/>
              <a:t> </a:t>
            </a:r>
            <a:r>
              <a:rPr lang="es-ES" sz="2200" dirty="0" err="1"/>
              <a:t>proyecto.architect.lint</a:t>
            </a:r>
            <a:endParaRPr lang="es-ES" sz="2200" dirty="0"/>
          </a:p>
        </p:txBody>
      </p:sp>
    </p:spTree>
    <p:extLst>
      <p:ext uri="{BB962C8B-B14F-4D97-AF65-F5344CB8AC3E}">
        <p14:creationId xmlns:p14="http://schemas.microsoft.com/office/powerpoint/2010/main" val="1620445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ítulo 1">
            <a:extLst>
              <a:ext uri="{FF2B5EF4-FFF2-40B4-BE49-F238E27FC236}">
                <a16:creationId xmlns:a16="http://schemas.microsoft.com/office/drawing/2014/main" id="{88341766-B3B8-4173-840F-1A8EC5EDFB86}"/>
              </a:ext>
            </a:extLst>
          </p:cNvPr>
          <p:cNvSpPr>
            <a:spLocks noGrp="1"/>
          </p:cNvSpPr>
          <p:nvPr>
            <p:ph type="title"/>
          </p:nvPr>
        </p:nvSpPr>
        <p:spPr>
          <a:xfrm>
            <a:off x="535020" y="685800"/>
            <a:ext cx="2780271" cy="5105400"/>
          </a:xfrm>
        </p:spPr>
        <p:txBody>
          <a:bodyPr>
            <a:normAutofit/>
          </a:bodyPr>
          <a:lstStyle/>
          <a:p>
            <a:r>
              <a:rPr lang="es-ES" sz="4000">
                <a:solidFill>
                  <a:srgbClr val="FFFFFF"/>
                </a:solidFill>
              </a:rPr>
              <a:t>ng lint problems</a:t>
            </a:r>
          </a:p>
        </p:txBody>
      </p:sp>
      <p:graphicFrame>
        <p:nvGraphicFramePr>
          <p:cNvPr id="5" name="Marcador de contenido 2">
            <a:extLst>
              <a:ext uri="{FF2B5EF4-FFF2-40B4-BE49-F238E27FC236}">
                <a16:creationId xmlns:a16="http://schemas.microsoft.com/office/drawing/2014/main" id="{5D10EEBA-816C-4B77-AA2F-3B0C10013F08}"/>
              </a:ext>
            </a:extLst>
          </p:cNvPr>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3478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106D22A-14BF-4829-9FA2-7ACEBDC6C6EC}"/>
              </a:ext>
            </a:extLst>
          </p:cNvPr>
          <p:cNvSpPr>
            <a:spLocks noGrp="1"/>
          </p:cNvSpPr>
          <p:nvPr>
            <p:ph type="title"/>
          </p:nvPr>
        </p:nvSpPr>
        <p:spPr/>
        <p:txBody>
          <a:bodyPr/>
          <a:lstStyle/>
          <a:p>
            <a:r>
              <a:rPr lang="es-ES" dirty="0"/>
              <a:t>Temario</a:t>
            </a:r>
          </a:p>
        </p:txBody>
      </p:sp>
      <p:sp>
        <p:nvSpPr>
          <p:cNvPr id="5" name="Marcador de contenido 4">
            <a:extLst>
              <a:ext uri="{FF2B5EF4-FFF2-40B4-BE49-F238E27FC236}">
                <a16:creationId xmlns:a16="http://schemas.microsoft.com/office/drawing/2014/main" id="{0BBBDB86-37D4-47A1-95C8-888788C5998B}"/>
              </a:ext>
            </a:extLst>
          </p:cNvPr>
          <p:cNvSpPr>
            <a:spLocks noGrp="1"/>
          </p:cNvSpPr>
          <p:nvPr>
            <p:ph idx="1"/>
          </p:nvPr>
        </p:nvSpPr>
        <p:spPr>
          <a:xfrm>
            <a:off x="838200" y="1825625"/>
            <a:ext cx="3783227" cy="4351338"/>
          </a:xfrm>
        </p:spPr>
        <p:txBody>
          <a:bodyPr>
            <a:normAutofit/>
          </a:bodyPr>
          <a:lstStyle/>
          <a:p>
            <a:pPr marL="0" indent="0">
              <a:buNone/>
            </a:pPr>
            <a:r>
              <a:rPr lang="es-ES" dirty="0"/>
              <a:t>1. Introducción</a:t>
            </a:r>
          </a:p>
          <a:p>
            <a:pPr marL="0" indent="0">
              <a:buNone/>
            </a:pPr>
            <a:r>
              <a:rPr lang="es-ES" dirty="0"/>
              <a:t>2. Conceptos generales</a:t>
            </a:r>
          </a:p>
          <a:p>
            <a:pPr marL="0" indent="0">
              <a:buNone/>
            </a:pPr>
            <a:r>
              <a:rPr lang="es-ES" dirty="0"/>
              <a:t>3. Jasmine y Karma</a:t>
            </a:r>
          </a:p>
          <a:p>
            <a:pPr marL="0" indent="0">
              <a:buNone/>
            </a:pPr>
            <a:endParaRPr lang="es-ES" dirty="0"/>
          </a:p>
          <a:p>
            <a:pPr marL="0" indent="0">
              <a:buNone/>
            </a:pPr>
            <a:r>
              <a:rPr lang="es-ES" dirty="0"/>
              <a:t>4. Test unitario</a:t>
            </a:r>
          </a:p>
          <a:p>
            <a:pPr marL="0" indent="0">
              <a:buNone/>
            </a:pPr>
            <a:endParaRPr lang="es-ES" dirty="0"/>
          </a:p>
          <a:p>
            <a:pPr marL="0" indent="0">
              <a:buNone/>
            </a:pPr>
            <a:r>
              <a:rPr lang="es-ES" dirty="0"/>
              <a:t>5. Ampliación</a:t>
            </a:r>
          </a:p>
          <a:p>
            <a:pPr marL="0" indent="0">
              <a:buNone/>
            </a:pPr>
            <a:r>
              <a:rPr lang="es-ES" dirty="0"/>
              <a:t>6. Cierre del curso</a:t>
            </a:r>
          </a:p>
        </p:txBody>
      </p:sp>
      <p:sp>
        <p:nvSpPr>
          <p:cNvPr id="6" name="CuadroTexto 5">
            <a:extLst>
              <a:ext uri="{FF2B5EF4-FFF2-40B4-BE49-F238E27FC236}">
                <a16:creationId xmlns:a16="http://schemas.microsoft.com/office/drawing/2014/main" id="{C1722E32-C886-4C3A-A6E8-3604CF96FA78}"/>
              </a:ext>
            </a:extLst>
          </p:cNvPr>
          <p:cNvSpPr txBox="1"/>
          <p:nvPr/>
        </p:nvSpPr>
        <p:spPr>
          <a:xfrm>
            <a:off x="5256976" y="953787"/>
            <a:ext cx="6096824" cy="5632311"/>
          </a:xfrm>
          <a:prstGeom prst="rect">
            <a:avLst/>
          </a:prstGeom>
          <a:noFill/>
        </p:spPr>
        <p:txBody>
          <a:bodyPr wrap="square">
            <a:spAutoFit/>
          </a:bodyPr>
          <a:lstStyle/>
          <a:p>
            <a:r>
              <a:rPr lang="es-ES" dirty="0"/>
              <a:t>4. Test unitario</a:t>
            </a:r>
          </a:p>
          <a:p>
            <a:pPr marL="285750" indent="-285750">
              <a:buFont typeface="Arial" panose="020B0604020202020204" pitchFamily="34" charset="0"/>
              <a:buChar char="•"/>
            </a:pPr>
            <a:r>
              <a:rPr lang="es-ES" dirty="0"/>
              <a:t>Aplicación a testear</a:t>
            </a:r>
          </a:p>
          <a:p>
            <a:pPr marL="285750" indent="-285750">
              <a:buFont typeface="Arial" panose="020B0604020202020204" pitchFamily="34" charset="0"/>
              <a:buChar char="•"/>
            </a:pPr>
            <a:r>
              <a:rPr lang="es-ES" dirty="0"/>
              <a:t>Instalar JSON Server</a:t>
            </a:r>
          </a:p>
          <a:p>
            <a:pPr marL="285750" indent="-285750">
              <a:buFont typeface="Arial" panose="020B0604020202020204" pitchFamily="34" charset="0"/>
              <a:buChar char="•"/>
            </a:pPr>
            <a:r>
              <a:rPr lang="es-ES" dirty="0"/>
              <a:t>Estructura de un fichero de pruebas (.</a:t>
            </a:r>
            <a:r>
              <a:rPr lang="es-ES" dirty="0" err="1"/>
              <a:t>spec</a:t>
            </a:r>
            <a:r>
              <a:rPr lang="es-ES" dirty="0"/>
              <a:t>)</a:t>
            </a:r>
          </a:p>
          <a:p>
            <a:pPr marL="285750" indent="-285750">
              <a:buFont typeface="Arial" panose="020B0604020202020204" pitchFamily="34" charset="0"/>
              <a:buChar char="•"/>
            </a:pPr>
            <a:r>
              <a:rPr lang="es-ES" dirty="0"/>
              <a:t>Configurar </a:t>
            </a:r>
            <a:r>
              <a:rPr lang="es-ES" dirty="0" err="1"/>
              <a:t>TestBed</a:t>
            </a:r>
            <a:endParaRPr lang="es-ES" dirty="0"/>
          </a:p>
          <a:p>
            <a:pPr marL="285750" indent="-285750">
              <a:buFont typeface="Arial" panose="020B0604020202020204" pitchFamily="34" charset="0"/>
              <a:buChar char="•"/>
            </a:pPr>
            <a:r>
              <a:rPr lang="es-ES" dirty="0"/>
              <a:t>Crear primer test</a:t>
            </a:r>
          </a:p>
          <a:p>
            <a:pPr marL="285750" indent="-285750">
              <a:buFont typeface="Arial" panose="020B0604020202020204" pitchFamily="34" charset="0"/>
              <a:buChar char="•"/>
            </a:pPr>
            <a:r>
              <a:rPr lang="es-ES" dirty="0"/>
              <a:t>Fallos comunes configurando el </a:t>
            </a:r>
            <a:r>
              <a:rPr lang="es-ES" dirty="0" err="1"/>
              <a:t>TestBed</a:t>
            </a:r>
            <a:endParaRPr lang="es-ES" dirty="0"/>
          </a:p>
          <a:p>
            <a:pPr marL="285750" indent="-285750">
              <a:buFont typeface="Arial" panose="020B0604020202020204" pitchFamily="34" charset="0"/>
              <a:buChar char="•"/>
            </a:pPr>
            <a:r>
              <a:rPr lang="es-ES" dirty="0"/>
              <a:t>Test a métodos con </a:t>
            </a:r>
            <a:r>
              <a:rPr lang="es-ES" dirty="0" err="1"/>
              <a:t>return</a:t>
            </a:r>
            <a:endParaRPr lang="es-ES" dirty="0"/>
          </a:p>
          <a:p>
            <a:pPr marL="285750" indent="-285750">
              <a:buFont typeface="Arial" panose="020B0604020202020204" pitchFamily="34" charset="0"/>
              <a:buChar char="•"/>
            </a:pPr>
            <a:r>
              <a:rPr lang="es-ES" dirty="0"/>
              <a:t>Test a métodos sin </a:t>
            </a:r>
            <a:r>
              <a:rPr lang="es-ES" dirty="0" err="1"/>
              <a:t>return</a:t>
            </a:r>
            <a:r>
              <a:rPr lang="es-ES" dirty="0"/>
              <a:t> (uso de </a:t>
            </a:r>
            <a:r>
              <a:rPr lang="es-ES" dirty="0" err="1"/>
              <a:t>spyOn</a:t>
            </a:r>
            <a:r>
              <a:rPr lang="es-ES" dirty="0"/>
              <a:t>)</a:t>
            </a:r>
          </a:p>
          <a:p>
            <a:pPr marL="285750" indent="-285750">
              <a:buFont typeface="Arial" panose="020B0604020202020204" pitchFamily="34" charset="0"/>
              <a:buChar char="•"/>
            </a:pPr>
            <a:r>
              <a:rPr lang="es-ES" dirty="0"/>
              <a:t>Test a métodos privados</a:t>
            </a:r>
          </a:p>
          <a:p>
            <a:pPr marL="285750" indent="-285750">
              <a:buFont typeface="Arial" panose="020B0604020202020204" pitchFamily="34" charset="0"/>
              <a:buChar char="•"/>
            </a:pPr>
            <a:r>
              <a:rPr lang="es-ES" dirty="0"/>
              <a:t>Finalizando </a:t>
            </a:r>
            <a:r>
              <a:rPr lang="es-ES" dirty="0" err="1"/>
              <a:t>cart</a:t>
            </a:r>
            <a:r>
              <a:rPr lang="es-ES" dirty="0"/>
              <a:t> </a:t>
            </a:r>
            <a:r>
              <a:rPr lang="es-ES" dirty="0" err="1"/>
              <a:t>component</a:t>
            </a:r>
            <a:endParaRPr lang="es-ES" dirty="0"/>
          </a:p>
          <a:p>
            <a:pPr marL="285750" indent="-285750">
              <a:buFont typeface="Arial" panose="020B0604020202020204" pitchFamily="34" charset="0"/>
              <a:buChar char="•"/>
            </a:pPr>
            <a:r>
              <a:rPr lang="es-ES" dirty="0"/>
              <a:t>Test a suscripciones (subscribe-Observable)</a:t>
            </a:r>
          </a:p>
          <a:p>
            <a:pPr marL="285750" indent="-285750">
              <a:buFont typeface="Arial" panose="020B0604020202020204" pitchFamily="34" charset="0"/>
              <a:buChar char="•"/>
            </a:pPr>
            <a:r>
              <a:rPr lang="es-ES" dirty="0" err="1"/>
              <a:t>Mock</a:t>
            </a:r>
            <a:r>
              <a:rPr lang="es-ES" dirty="0"/>
              <a:t> de un servicio</a:t>
            </a:r>
          </a:p>
          <a:p>
            <a:pPr marL="285750" indent="-285750">
              <a:buFont typeface="Arial" panose="020B0604020202020204" pitchFamily="34" charset="0"/>
              <a:buChar char="•"/>
            </a:pPr>
            <a:r>
              <a:rPr lang="es-ES" dirty="0" err="1"/>
              <a:t>xit</a:t>
            </a:r>
            <a:r>
              <a:rPr lang="es-ES" dirty="0"/>
              <a:t>, </a:t>
            </a:r>
            <a:r>
              <a:rPr lang="es-ES" dirty="0" err="1"/>
              <a:t>fit</a:t>
            </a:r>
            <a:r>
              <a:rPr lang="es-ES" dirty="0"/>
              <a:t>, </a:t>
            </a:r>
            <a:r>
              <a:rPr lang="es-ES" dirty="0" err="1"/>
              <a:t>xdescribe</a:t>
            </a:r>
            <a:r>
              <a:rPr lang="es-ES" dirty="0"/>
              <a:t>, </a:t>
            </a:r>
            <a:r>
              <a:rPr lang="es-ES" dirty="0" err="1"/>
              <a:t>fdescribe</a:t>
            </a:r>
            <a:endParaRPr lang="es-ES" dirty="0"/>
          </a:p>
          <a:p>
            <a:pPr marL="285750" indent="-285750">
              <a:buFont typeface="Arial" panose="020B0604020202020204" pitchFamily="34" charset="0"/>
              <a:buChar char="•"/>
            </a:pPr>
            <a:r>
              <a:rPr lang="es-ES" dirty="0" err="1"/>
              <a:t>beforeEach</a:t>
            </a:r>
            <a:r>
              <a:rPr lang="es-ES" dirty="0"/>
              <a:t>, </a:t>
            </a:r>
            <a:r>
              <a:rPr lang="es-ES" dirty="0" err="1"/>
              <a:t>beforeAll</a:t>
            </a:r>
            <a:r>
              <a:rPr lang="es-ES" dirty="0"/>
              <a:t>, </a:t>
            </a:r>
            <a:r>
              <a:rPr lang="es-ES" dirty="0" err="1"/>
              <a:t>afterEach</a:t>
            </a:r>
            <a:r>
              <a:rPr lang="es-ES" dirty="0"/>
              <a:t>, </a:t>
            </a:r>
            <a:r>
              <a:rPr lang="es-ES" dirty="0" err="1"/>
              <a:t>afterAll</a:t>
            </a:r>
            <a:endParaRPr lang="es-ES" dirty="0"/>
          </a:p>
          <a:p>
            <a:pPr marL="285750" indent="-285750">
              <a:buFont typeface="Arial" panose="020B0604020202020204" pitchFamily="34" charset="0"/>
              <a:buChar char="•"/>
            </a:pPr>
            <a:r>
              <a:rPr lang="es-ES" dirty="0"/>
              <a:t>Depurar en karma</a:t>
            </a:r>
          </a:p>
          <a:p>
            <a:pPr marL="285750" indent="-285750">
              <a:buFont typeface="Arial" panose="020B0604020202020204" pitchFamily="34" charset="0"/>
              <a:buChar char="•"/>
            </a:pPr>
            <a:r>
              <a:rPr lang="es-ES" dirty="0"/>
              <a:t>Test a un pipe</a:t>
            </a:r>
          </a:p>
          <a:p>
            <a:pPr marL="285750" indent="-285750">
              <a:buFont typeface="Arial" panose="020B0604020202020204" pitchFamily="34" charset="0"/>
              <a:buChar char="•"/>
            </a:pPr>
            <a:r>
              <a:rPr lang="es-ES" dirty="0"/>
              <a:t>Test a un servicio (Con peticiones a API)</a:t>
            </a:r>
          </a:p>
          <a:p>
            <a:pPr marL="285750" indent="-285750">
              <a:buFont typeface="Arial" panose="020B0604020202020204" pitchFamily="34" charset="0"/>
              <a:buChar char="•"/>
            </a:pPr>
            <a:r>
              <a:rPr lang="es-ES" dirty="0"/>
              <a:t>Finalizando </a:t>
            </a:r>
            <a:r>
              <a:rPr lang="es-ES" dirty="0" err="1"/>
              <a:t>book</a:t>
            </a:r>
            <a:r>
              <a:rPr lang="es-ES" dirty="0"/>
              <a:t> </a:t>
            </a:r>
            <a:r>
              <a:rPr lang="es-ES" dirty="0" err="1"/>
              <a:t>service</a:t>
            </a:r>
            <a:endParaRPr lang="es-ES" dirty="0"/>
          </a:p>
          <a:p>
            <a:pPr marL="285750" indent="-285750">
              <a:buFont typeface="Arial" panose="020B0604020202020204" pitchFamily="34" charset="0"/>
              <a:buChar char="•"/>
            </a:pPr>
            <a:r>
              <a:rPr lang="es-ES" dirty="0"/>
              <a:t>Alternativas para instanciar un componente o servicio</a:t>
            </a:r>
          </a:p>
        </p:txBody>
      </p:sp>
      <p:sp>
        <p:nvSpPr>
          <p:cNvPr id="7" name="Flecha: a la derecha 6">
            <a:extLst>
              <a:ext uri="{FF2B5EF4-FFF2-40B4-BE49-F238E27FC236}">
                <a16:creationId xmlns:a16="http://schemas.microsoft.com/office/drawing/2014/main" id="{3E2B0CCB-2473-4B08-B02E-FD641A041193}"/>
              </a:ext>
            </a:extLst>
          </p:cNvPr>
          <p:cNvSpPr/>
          <p:nvPr/>
        </p:nvSpPr>
        <p:spPr>
          <a:xfrm>
            <a:off x="3361038" y="3850366"/>
            <a:ext cx="1418556" cy="474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6067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rimer plano de un microscopio">
            <a:extLst>
              <a:ext uri="{FF2B5EF4-FFF2-40B4-BE49-F238E27FC236}">
                <a16:creationId xmlns:a16="http://schemas.microsoft.com/office/drawing/2014/main" id="{7C9534B8-6198-46DD-948E-05B628A70AE3}"/>
              </a:ext>
            </a:extLst>
          </p:cNvPr>
          <p:cNvPicPr>
            <a:picLocks noChangeAspect="1"/>
          </p:cNvPicPr>
          <p:nvPr/>
        </p:nvPicPr>
        <p:blipFill rotWithShape="1">
          <a:blip r:embed="rId2"/>
          <a:srcRect r="15627" b="-1"/>
          <a:stretch/>
        </p:blipFill>
        <p:spPr>
          <a:xfrm>
            <a:off x="3631183"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ítulo 4">
            <a:extLst>
              <a:ext uri="{FF2B5EF4-FFF2-40B4-BE49-F238E27FC236}">
                <a16:creationId xmlns:a16="http://schemas.microsoft.com/office/drawing/2014/main" id="{0FE62957-31D9-4F4E-BF7E-C4E41EBBCB4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Testing.</a:t>
            </a:r>
            <a:br>
              <a:rPr lang="en-US" sz="4800" dirty="0"/>
            </a:br>
            <a:r>
              <a:rPr lang="en-US" sz="4800" dirty="0" err="1"/>
              <a:t>Conceptos</a:t>
            </a:r>
            <a:endParaRPr lang="en-US" sz="4800"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06360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7B6DDB-F1E9-4DC2-8BB0-85C9228937D3}"/>
              </a:ext>
            </a:extLst>
          </p:cNvPr>
          <p:cNvSpPr>
            <a:spLocks noGrp="1"/>
          </p:cNvSpPr>
          <p:nvPr>
            <p:ph type="title"/>
          </p:nvPr>
        </p:nvSpPr>
        <p:spPr>
          <a:xfrm>
            <a:off x="838201" y="365125"/>
            <a:ext cx="5251316" cy="1807305"/>
          </a:xfrm>
        </p:spPr>
        <p:txBody>
          <a:bodyPr>
            <a:normAutofit/>
          </a:bodyPr>
          <a:lstStyle/>
          <a:p>
            <a:r>
              <a:rPr lang="es-ES" dirty="0"/>
              <a:t>Tipos de pruebas</a:t>
            </a:r>
          </a:p>
        </p:txBody>
      </p:sp>
      <p:sp>
        <p:nvSpPr>
          <p:cNvPr id="3" name="Marcador de contenido 2">
            <a:extLst>
              <a:ext uri="{FF2B5EF4-FFF2-40B4-BE49-F238E27FC236}">
                <a16:creationId xmlns:a16="http://schemas.microsoft.com/office/drawing/2014/main" id="{D68D93B4-0C51-4A1E-9ED9-F7AB3AD70FD7}"/>
              </a:ext>
            </a:extLst>
          </p:cNvPr>
          <p:cNvSpPr>
            <a:spLocks noGrp="1"/>
          </p:cNvSpPr>
          <p:nvPr>
            <p:ph idx="1"/>
          </p:nvPr>
        </p:nvSpPr>
        <p:spPr>
          <a:xfrm>
            <a:off x="838200" y="2333297"/>
            <a:ext cx="4619621" cy="3843666"/>
          </a:xfrm>
        </p:spPr>
        <p:txBody>
          <a:bodyPr>
            <a:normAutofit/>
          </a:bodyPr>
          <a:lstStyle/>
          <a:p>
            <a:r>
              <a:rPr lang="es-ES" sz="1700"/>
              <a:t>Funcionales</a:t>
            </a:r>
          </a:p>
          <a:p>
            <a:pPr lvl="1"/>
            <a:r>
              <a:rPr lang="es-ES" sz="1700"/>
              <a:t>Pruebas unitarias (Pruebas de componentes)</a:t>
            </a:r>
          </a:p>
          <a:p>
            <a:pPr lvl="1"/>
            <a:r>
              <a:rPr lang="es-ES" sz="1700"/>
              <a:t>Pruebas de integración (Pruebas de sistema)</a:t>
            </a:r>
          </a:p>
          <a:p>
            <a:pPr lvl="1"/>
            <a:r>
              <a:rPr lang="es-ES" sz="1700"/>
              <a:t>Pruebas de aceptación</a:t>
            </a:r>
          </a:p>
          <a:p>
            <a:pPr lvl="1"/>
            <a:r>
              <a:rPr lang="es-ES" sz="1700"/>
              <a:t>Pruebas de regresión</a:t>
            </a:r>
          </a:p>
          <a:p>
            <a:r>
              <a:rPr lang="es-ES" sz="1700"/>
              <a:t>No funcionales</a:t>
            </a:r>
          </a:p>
          <a:p>
            <a:pPr lvl="1"/>
            <a:r>
              <a:rPr lang="es-ES" sz="1700"/>
              <a:t>Pruebas de compatibilidad</a:t>
            </a:r>
          </a:p>
          <a:p>
            <a:pPr lvl="1"/>
            <a:r>
              <a:rPr lang="es-ES" sz="1700"/>
              <a:t>Pruebas de seguridad</a:t>
            </a:r>
          </a:p>
          <a:p>
            <a:pPr lvl="1"/>
            <a:r>
              <a:rPr lang="es-ES" sz="1700"/>
              <a:t>Pruebas de Estrés</a:t>
            </a:r>
          </a:p>
          <a:p>
            <a:pPr lvl="1"/>
            <a:r>
              <a:rPr lang="es-ES" sz="1700"/>
              <a:t>Pruebas de usabilidad</a:t>
            </a:r>
          </a:p>
          <a:p>
            <a:pPr lvl="1"/>
            <a:r>
              <a:rPr lang="es-ES" sz="1700"/>
              <a:t>Pruebas de rendimiento</a:t>
            </a:r>
          </a:p>
        </p:txBody>
      </p:sp>
      <p:pic>
        <p:nvPicPr>
          <p:cNvPr id="12" name="Picture 4" descr="Tubos de ensayo rellenos y uno de ellos con solución roja">
            <a:extLst>
              <a:ext uri="{FF2B5EF4-FFF2-40B4-BE49-F238E27FC236}">
                <a16:creationId xmlns:a16="http://schemas.microsoft.com/office/drawing/2014/main" id="{132C1853-DE6F-447B-9E01-FE09872C92F0}"/>
              </a:ext>
            </a:extLst>
          </p:cNvPr>
          <p:cNvPicPr>
            <a:picLocks noChangeAspect="1"/>
          </p:cNvPicPr>
          <p:nvPr/>
        </p:nvPicPr>
        <p:blipFill rotWithShape="1">
          <a:blip r:embed="rId2"/>
          <a:srcRect l="41964" r="-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1795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7C40DA3-EF65-4D04-973E-4F8235B1A84B}"/>
              </a:ext>
            </a:extLst>
          </p:cNvPr>
          <p:cNvSpPr>
            <a:spLocks noGrp="1"/>
          </p:cNvSpPr>
          <p:nvPr>
            <p:ph type="title"/>
          </p:nvPr>
        </p:nvSpPr>
        <p:spPr>
          <a:xfrm>
            <a:off x="6513788" y="365125"/>
            <a:ext cx="4840010" cy="1807305"/>
          </a:xfrm>
        </p:spPr>
        <p:txBody>
          <a:bodyPr>
            <a:normAutofit fontScale="90000"/>
          </a:bodyPr>
          <a:lstStyle/>
          <a:p>
            <a:r>
              <a:rPr lang="es-ES" dirty="0"/>
              <a:t>Pruebas funcionales durante el desarrollo</a:t>
            </a:r>
          </a:p>
        </p:txBody>
      </p:sp>
      <p:pic>
        <p:nvPicPr>
          <p:cNvPr id="5" name="Picture 4" descr="Rompecabezas blanco con una pieza roja">
            <a:extLst>
              <a:ext uri="{FF2B5EF4-FFF2-40B4-BE49-F238E27FC236}">
                <a16:creationId xmlns:a16="http://schemas.microsoft.com/office/drawing/2014/main" id="{47F98AE3-D4B6-415D-9F70-5AFB9F70A9FE}"/>
              </a:ext>
            </a:extLst>
          </p:cNvPr>
          <p:cNvPicPr>
            <a:picLocks noChangeAspect="1"/>
          </p:cNvPicPr>
          <p:nvPr/>
        </p:nvPicPr>
        <p:blipFill rotWithShape="1">
          <a:blip r:embed="rId2"/>
          <a:srcRect l="25718" r="2411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Marcador de contenido 2">
            <a:extLst>
              <a:ext uri="{FF2B5EF4-FFF2-40B4-BE49-F238E27FC236}">
                <a16:creationId xmlns:a16="http://schemas.microsoft.com/office/drawing/2014/main" id="{0E145BB4-B7E3-4DD7-AD89-7240855F8419}"/>
              </a:ext>
            </a:extLst>
          </p:cNvPr>
          <p:cNvSpPr>
            <a:spLocks noGrp="1"/>
          </p:cNvSpPr>
          <p:nvPr>
            <p:ph idx="1"/>
          </p:nvPr>
        </p:nvSpPr>
        <p:spPr>
          <a:xfrm>
            <a:off x="6513788" y="2689171"/>
            <a:ext cx="4840010" cy="3528748"/>
          </a:xfrm>
        </p:spPr>
        <p:txBody>
          <a:bodyPr>
            <a:normAutofit/>
          </a:bodyPr>
          <a:lstStyle/>
          <a:p>
            <a:r>
              <a:rPr lang="es-ES" sz="1900" b="1" dirty="0"/>
              <a:t>Pruebas unitarias</a:t>
            </a:r>
            <a:r>
              <a:rPr lang="es-ES" sz="1900" dirty="0"/>
              <a:t>:  una forma de comprobar el correcto funcionamiento de una unidad de código (función, clase, componente).</a:t>
            </a:r>
          </a:p>
          <a:p>
            <a:r>
              <a:rPr lang="es-ES" sz="1900" b="1" dirty="0"/>
              <a:t>Pruebas de integración</a:t>
            </a:r>
            <a:r>
              <a:rPr lang="es-ES" sz="1900" dirty="0"/>
              <a:t>: aquellas que se realizan una vez que se han aprobado las pruebas unitarias y lo que prueban es que todos los elementos unitarios que componen el software, funcionan juntos correctamente probándolos en grupo. Se centra principalmente en probar la comunicación entre los componentes y sus comunicaciones ya sea hardware o software.</a:t>
            </a:r>
          </a:p>
        </p:txBody>
      </p:sp>
    </p:spTree>
    <p:extLst>
      <p:ext uri="{BB962C8B-B14F-4D97-AF65-F5344CB8AC3E}">
        <p14:creationId xmlns:p14="http://schemas.microsoft.com/office/powerpoint/2010/main" val="2714444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AC018E-3A52-485B-9E85-620EB1016BA4}"/>
              </a:ext>
            </a:extLst>
          </p:cNvPr>
          <p:cNvSpPr>
            <a:spLocks noGrp="1"/>
          </p:cNvSpPr>
          <p:nvPr>
            <p:ph type="title"/>
          </p:nvPr>
        </p:nvSpPr>
        <p:spPr>
          <a:xfrm>
            <a:off x="6053668" y="803325"/>
            <a:ext cx="5314536" cy="1325563"/>
          </a:xfrm>
        </p:spPr>
        <p:txBody>
          <a:bodyPr vert="horz" lIns="91440" tIns="45720" rIns="91440" bIns="45720" rtlCol="0" anchor="ctr">
            <a:normAutofit/>
          </a:bodyPr>
          <a:lstStyle/>
          <a:p>
            <a:r>
              <a:rPr lang="en-US" sz="4400" kern="1200" dirty="0" err="1">
                <a:solidFill>
                  <a:schemeClr val="tx1"/>
                </a:solidFill>
                <a:latin typeface="+mj-lt"/>
                <a:ea typeface="+mj-ea"/>
                <a:cs typeface="+mj-cs"/>
              </a:rPr>
              <a:t>Ámbito</a:t>
            </a:r>
            <a:r>
              <a:rPr lang="en-US" sz="4400" kern="1200" dirty="0">
                <a:solidFill>
                  <a:schemeClr val="tx1"/>
                </a:solidFill>
                <a:latin typeface="+mj-lt"/>
                <a:ea typeface="+mj-ea"/>
                <a:cs typeface="+mj-cs"/>
              </a:rPr>
              <a:t> de las </a:t>
            </a:r>
            <a:r>
              <a:rPr lang="en-US" sz="4400" kern="1200" dirty="0" err="1">
                <a:solidFill>
                  <a:schemeClr val="tx1"/>
                </a:solidFill>
                <a:latin typeface="+mj-lt"/>
                <a:ea typeface="+mj-ea"/>
                <a:cs typeface="+mj-cs"/>
              </a:rPr>
              <a:t>pruebas</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unitarias</a:t>
            </a:r>
            <a:endParaRPr lang="en-US" sz="4400" kern="1200" dirty="0">
              <a:solidFill>
                <a:schemeClr val="tx1"/>
              </a:solidFill>
              <a:latin typeface="+mj-lt"/>
              <a:ea typeface="+mj-ea"/>
              <a:cs typeface="+mj-cs"/>
            </a:endParaRPr>
          </a:p>
        </p:txBody>
      </p:sp>
      <p:sp>
        <p:nvSpPr>
          <p:cNvPr id="1028" name="Freeform: Shape 134">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Freeform: Shape 136">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Test Driven Development (TDD) en iOS - KeepCoding | Cursos y ...">
            <a:extLst>
              <a:ext uri="{FF2B5EF4-FFF2-40B4-BE49-F238E27FC236}">
                <a16:creationId xmlns:a16="http://schemas.microsoft.com/office/drawing/2014/main" id="{95FAAE68-F1BD-4E90-8C70-DB0A03CCC8FF}"/>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771" r="-2" b="-2"/>
          <a:stretch/>
        </p:blipFill>
        <p:spPr bwMode="auto">
          <a:xfrm>
            <a:off x="321733" y="468047"/>
            <a:ext cx="3835488" cy="398566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09ECD54B-E836-4639-801B-070CA658B8A8}"/>
              </a:ext>
            </a:extLst>
          </p:cNvPr>
          <p:cNvSpPr>
            <a:spLocks noGrp="1"/>
          </p:cNvSpPr>
          <p:nvPr>
            <p:ph type="body" sz="half" idx="2"/>
          </p:nvPr>
        </p:nvSpPr>
        <p:spPr>
          <a:xfrm>
            <a:off x="6053661" y="2962307"/>
            <a:ext cx="5314543" cy="2877971"/>
          </a:xfrm>
        </p:spPr>
        <p:txBody>
          <a:bodyPr vert="horz" lIns="91440" tIns="45720" rIns="91440" bIns="45720" rtlCol="0" anchor="t">
            <a:normAutofit/>
          </a:bodyPr>
          <a:lstStyle/>
          <a:p>
            <a:pPr indent="-228600">
              <a:buFont typeface="Arial" panose="020B0604020202020204" pitchFamily="34" charset="0"/>
              <a:buChar char="•"/>
            </a:pPr>
            <a:r>
              <a:rPr lang="en-US" sz="1800" dirty="0" err="1"/>
              <a:t>Fase</a:t>
            </a:r>
            <a:r>
              <a:rPr lang="en-US" sz="1800" dirty="0"/>
              <a:t> de </a:t>
            </a:r>
            <a:r>
              <a:rPr lang="en-US" sz="1800" dirty="0" err="1"/>
              <a:t>aplicación</a:t>
            </a:r>
            <a:endParaRPr lang="en-US" sz="1800" dirty="0"/>
          </a:p>
          <a:p>
            <a:pPr lvl="1" indent="-228600">
              <a:buFont typeface="Arial" panose="020B0604020202020204" pitchFamily="34" charset="0"/>
              <a:buChar char="•"/>
            </a:pPr>
            <a:r>
              <a:rPr lang="en-US" sz="1800" dirty="0"/>
              <a:t>antes del </a:t>
            </a:r>
            <a:r>
              <a:rPr lang="en-US" sz="1800" dirty="0" err="1"/>
              <a:t>desarrollo</a:t>
            </a:r>
            <a:r>
              <a:rPr lang="en-US" sz="1800" dirty="0"/>
              <a:t> </a:t>
            </a:r>
            <a:br>
              <a:rPr lang="en-US" sz="1800" dirty="0"/>
            </a:br>
            <a:r>
              <a:rPr lang="en-US" sz="1800" dirty="0"/>
              <a:t>(TDD - Test Driven Development – </a:t>
            </a:r>
            <a:br>
              <a:rPr lang="en-US" sz="1800" dirty="0"/>
            </a:br>
            <a:r>
              <a:rPr lang="en-US" sz="1800" dirty="0"/>
              <a:t> BDD – Behavior Driven Development)</a:t>
            </a:r>
          </a:p>
          <a:p>
            <a:pPr lvl="2" indent="-228600">
              <a:buFont typeface="Arial" panose="020B0604020202020204" pitchFamily="34" charset="0"/>
              <a:buChar char="•"/>
            </a:pPr>
            <a:r>
              <a:rPr lang="en-US" sz="1800" dirty="0" err="1"/>
              <a:t>conceptualmente</a:t>
            </a:r>
            <a:r>
              <a:rPr lang="en-US" sz="1800" dirty="0"/>
              <a:t> </a:t>
            </a:r>
            <a:r>
              <a:rPr lang="en-US" sz="1800" dirty="0" err="1"/>
              <a:t>mucho</a:t>
            </a:r>
            <a:r>
              <a:rPr lang="en-US" sz="1800" dirty="0"/>
              <a:t> </a:t>
            </a:r>
            <a:r>
              <a:rPr lang="en-US" sz="1800" dirty="0" err="1"/>
              <a:t>más</a:t>
            </a:r>
            <a:r>
              <a:rPr lang="en-US" sz="1800" dirty="0"/>
              <a:t> </a:t>
            </a:r>
            <a:r>
              <a:rPr lang="en-US" sz="1800" dirty="0" err="1"/>
              <a:t>complejo</a:t>
            </a:r>
            <a:endParaRPr lang="en-US" sz="1800" dirty="0"/>
          </a:p>
          <a:p>
            <a:pPr lvl="2" indent="-228600">
              <a:buFont typeface="Arial" panose="020B0604020202020204" pitchFamily="34" charset="0"/>
              <a:buChar char="•"/>
            </a:pPr>
            <a:r>
              <a:rPr lang="en-US" sz="1800" dirty="0"/>
              <a:t>una de las </a:t>
            </a:r>
            <a:r>
              <a:rPr lang="en-US" sz="1800" dirty="0" err="1"/>
              <a:t>propuestas</a:t>
            </a:r>
            <a:r>
              <a:rPr lang="en-US" sz="1800" dirty="0"/>
              <a:t> </a:t>
            </a:r>
            <a:r>
              <a:rPr lang="en-US" sz="1800" dirty="0" err="1"/>
              <a:t>ligadas</a:t>
            </a:r>
            <a:r>
              <a:rPr lang="en-US" sz="1800" dirty="0"/>
              <a:t> a las </a:t>
            </a:r>
            <a:r>
              <a:rPr lang="en-US" sz="1800" dirty="0" err="1"/>
              <a:t>metodologías</a:t>
            </a:r>
            <a:r>
              <a:rPr lang="en-US" sz="1800" dirty="0"/>
              <a:t> </a:t>
            </a:r>
            <a:r>
              <a:rPr lang="en-US" sz="1800" dirty="0" err="1"/>
              <a:t>ágiles</a:t>
            </a:r>
            <a:r>
              <a:rPr lang="en-US" sz="1800" dirty="0"/>
              <a:t>,</a:t>
            </a:r>
            <a:br>
              <a:rPr lang="en-US" sz="1800" dirty="0"/>
            </a:br>
            <a:r>
              <a:rPr lang="en-US" sz="1800" dirty="0"/>
              <a:t>junto con </a:t>
            </a:r>
            <a:r>
              <a:rPr lang="en-US" sz="1800" dirty="0" err="1"/>
              <a:t>el</a:t>
            </a:r>
            <a:r>
              <a:rPr lang="en-US" sz="1800" dirty="0"/>
              <a:t> refactoring</a:t>
            </a:r>
          </a:p>
          <a:p>
            <a:pPr lvl="1" indent="-228600">
              <a:buFont typeface="Arial" panose="020B0604020202020204" pitchFamily="34" charset="0"/>
              <a:buChar char="•"/>
            </a:pPr>
            <a:r>
              <a:rPr lang="en-US" sz="1800" dirty="0" err="1"/>
              <a:t>después</a:t>
            </a:r>
            <a:r>
              <a:rPr lang="en-US" sz="1800" dirty="0"/>
              <a:t> del </a:t>
            </a:r>
            <a:r>
              <a:rPr lang="en-US" sz="1800" dirty="0" err="1"/>
              <a:t>desarrollo</a:t>
            </a:r>
            <a:endParaRPr lang="en-US" sz="1800" dirty="0"/>
          </a:p>
        </p:txBody>
      </p:sp>
    </p:spTree>
    <p:extLst>
      <p:ext uri="{BB962C8B-B14F-4D97-AF65-F5344CB8AC3E}">
        <p14:creationId xmlns:p14="http://schemas.microsoft.com/office/powerpoint/2010/main" val="416007636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7783ECA8-8AA5-4212-A170-7209BB4D2B26}"/>
              </a:ext>
            </a:extLst>
          </p:cNvPr>
          <p:cNvSpPr>
            <a:spLocks noGrp="1"/>
          </p:cNvSpPr>
          <p:nvPr>
            <p:ph type="title"/>
          </p:nvPr>
        </p:nvSpPr>
        <p:spPr>
          <a:xfrm>
            <a:off x="586478" y="1683756"/>
            <a:ext cx="3115265" cy="2396359"/>
          </a:xfrm>
        </p:spPr>
        <p:txBody>
          <a:bodyPr anchor="b">
            <a:normAutofit/>
          </a:bodyPr>
          <a:lstStyle/>
          <a:p>
            <a:pPr algn="r"/>
            <a:r>
              <a:rPr lang="es-ES" sz="4000">
                <a:solidFill>
                  <a:srgbClr val="FFFFFF"/>
                </a:solidFill>
              </a:rPr>
              <a:t>Cobertura [Coverage]</a:t>
            </a:r>
          </a:p>
        </p:txBody>
      </p:sp>
      <p:graphicFrame>
        <p:nvGraphicFramePr>
          <p:cNvPr id="8" name="Marcador de contenido 5">
            <a:extLst>
              <a:ext uri="{FF2B5EF4-FFF2-40B4-BE49-F238E27FC236}">
                <a16:creationId xmlns:a16="http://schemas.microsoft.com/office/drawing/2014/main" id="{82A65495-FCA1-4877-8A0D-60AF61A8466F}"/>
              </a:ext>
            </a:extLst>
          </p:cNvPr>
          <p:cNvGraphicFramePr>
            <a:graphicFrameLocks noGrp="1"/>
          </p:cNvGraphicFramePr>
          <p:nvPr>
            <p:ph idx="1"/>
            <p:extLst>
              <p:ext uri="{D42A27DB-BD31-4B8C-83A1-F6EECF244321}">
                <p14:modId xmlns:p14="http://schemas.microsoft.com/office/powerpoint/2010/main" val="76683182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3993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6E500-2525-422D-9976-560CD8C9C89B}"/>
              </a:ext>
            </a:extLst>
          </p:cNvPr>
          <p:cNvSpPr>
            <a:spLocks noGrp="1"/>
          </p:cNvSpPr>
          <p:nvPr>
            <p:ph type="title"/>
          </p:nvPr>
        </p:nvSpPr>
        <p:spPr>
          <a:xfrm>
            <a:off x="801098" y="1396289"/>
            <a:ext cx="5568268" cy="1325563"/>
          </a:xfrm>
        </p:spPr>
        <p:txBody>
          <a:bodyPr>
            <a:normAutofit/>
          </a:bodyPr>
          <a:lstStyle/>
          <a:p>
            <a:r>
              <a:rPr lang="es-ES" dirty="0"/>
              <a:t>Pruebas unitarias en JS</a:t>
            </a:r>
          </a:p>
        </p:txBody>
      </p:sp>
      <p:sp>
        <p:nvSpPr>
          <p:cNvPr id="3" name="Marcador de contenido 2">
            <a:extLst>
              <a:ext uri="{FF2B5EF4-FFF2-40B4-BE49-F238E27FC236}">
                <a16:creationId xmlns:a16="http://schemas.microsoft.com/office/drawing/2014/main" id="{7733633E-4321-46CD-8B81-B6F9E219E794}"/>
              </a:ext>
            </a:extLst>
          </p:cNvPr>
          <p:cNvSpPr>
            <a:spLocks noGrp="1"/>
          </p:cNvSpPr>
          <p:nvPr>
            <p:ph idx="1"/>
          </p:nvPr>
        </p:nvSpPr>
        <p:spPr>
          <a:xfrm>
            <a:off x="805543" y="2871982"/>
            <a:ext cx="4558309" cy="3181684"/>
          </a:xfrm>
        </p:spPr>
        <p:txBody>
          <a:bodyPr anchor="t">
            <a:normAutofit/>
          </a:bodyPr>
          <a:lstStyle/>
          <a:p>
            <a:r>
              <a:rPr lang="es-ES" dirty="0"/>
              <a:t>Jasmine </a:t>
            </a:r>
            <a:br>
              <a:rPr lang="es-ES" dirty="0"/>
            </a:br>
            <a:r>
              <a:rPr lang="es-ES" dirty="0">
                <a:hlinkClick r:id="rId2"/>
              </a:rPr>
              <a:t>https://jasmine.github.io/</a:t>
            </a:r>
            <a:endParaRPr lang="es-ES" dirty="0"/>
          </a:p>
          <a:p>
            <a:r>
              <a:rPr lang="es-ES" dirty="0" err="1"/>
              <a:t>Mocka</a:t>
            </a:r>
            <a:br>
              <a:rPr lang="es-ES" dirty="0"/>
            </a:br>
            <a:r>
              <a:rPr lang="es-ES" dirty="0">
                <a:hlinkClick r:id="rId3"/>
              </a:rPr>
              <a:t>https://mochajs.org/</a:t>
            </a:r>
            <a:endParaRPr lang="es-ES" dirty="0"/>
          </a:p>
          <a:p>
            <a:r>
              <a:rPr lang="es-ES" dirty="0" err="1"/>
              <a:t>Jest</a:t>
            </a:r>
            <a:br>
              <a:rPr lang="es-ES" dirty="0"/>
            </a:br>
            <a:r>
              <a:rPr lang="es-ES" dirty="0">
                <a:hlinkClick r:id="rId4"/>
              </a:rPr>
              <a:t>https://jestjs.io/</a:t>
            </a:r>
            <a:br>
              <a:rPr lang="es-ES" dirty="0"/>
            </a:br>
            <a:endParaRPr lang="es-ES" dirty="0"/>
          </a:p>
        </p:txBody>
      </p:sp>
      <p:sp>
        <p:nvSpPr>
          <p:cNvPr id="11" name="Oval 1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5005"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6114379-CEF2-4927-BEAC-763037C09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9597" y="2815229"/>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C14C23C8-0D86-4D9E-A9C7-76291675C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603" y="1"/>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n 5">
            <a:extLst>
              <a:ext uri="{FF2B5EF4-FFF2-40B4-BE49-F238E27FC236}">
                <a16:creationId xmlns:a16="http://schemas.microsoft.com/office/drawing/2014/main" id="{53C0B7F5-79C6-4D26-95B9-D6C24124358E}"/>
              </a:ext>
            </a:extLst>
          </p:cNvPr>
          <p:cNvPicPr>
            <a:picLocks noChangeAspect="1"/>
          </p:cNvPicPr>
          <p:nvPr/>
        </p:nvPicPr>
        <p:blipFill>
          <a:blip r:embed="rId5"/>
          <a:stretch>
            <a:fillRect/>
          </a:stretch>
        </p:blipFill>
        <p:spPr>
          <a:xfrm>
            <a:off x="8850774" y="841738"/>
            <a:ext cx="3028386" cy="1264350"/>
          </a:xfrm>
          <a:prstGeom prst="rect">
            <a:avLst/>
          </a:prstGeom>
        </p:spPr>
      </p:pic>
      <p:pic>
        <p:nvPicPr>
          <p:cNvPr id="5" name="Imagen 4">
            <a:extLst>
              <a:ext uri="{FF2B5EF4-FFF2-40B4-BE49-F238E27FC236}">
                <a16:creationId xmlns:a16="http://schemas.microsoft.com/office/drawing/2014/main" id="{0CB21BB3-5A26-4DFE-83E4-3F7AAE79F5CA}"/>
              </a:ext>
            </a:extLst>
          </p:cNvPr>
          <p:cNvPicPr>
            <a:picLocks noChangeAspect="1"/>
          </p:cNvPicPr>
          <p:nvPr/>
        </p:nvPicPr>
        <p:blipFill>
          <a:blip r:embed="rId6"/>
          <a:stretch>
            <a:fillRect/>
          </a:stretch>
        </p:blipFill>
        <p:spPr>
          <a:xfrm>
            <a:off x="6369366" y="3884254"/>
            <a:ext cx="1741359" cy="744431"/>
          </a:xfrm>
          <a:prstGeom prst="rect">
            <a:avLst/>
          </a:prstGeom>
        </p:spPr>
      </p:pic>
      <p:sp>
        <p:nvSpPr>
          <p:cNvPr id="19" name="Freeform: Shape 18">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32248578-C6EF-47FB-8B88-AD65C2745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3088" y="4197206"/>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a:extLst>
              <a:ext uri="{FF2B5EF4-FFF2-40B4-BE49-F238E27FC236}">
                <a16:creationId xmlns:a16="http://schemas.microsoft.com/office/drawing/2014/main" id="{A5459348-5D38-4908-A55B-08BAC6517624}"/>
              </a:ext>
            </a:extLst>
          </p:cNvPr>
          <p:cNvPicPr>
            <a:picLocks noChangeAspect="1"/>
          </p:cNvPicPr>
          <p:nvPr/>
        </p:nvPicPr>
        <p:blipFill>
          <a:blip r:embed="rId7"/>
          <a:stretch>
            <a:fillRect/>
          </a:stretch>
        </p:blipFill>
        <p:spPr>
          <a:xfrm>
            <a:off x="9582150" y="5318908"/>
            <a:ext cx="2407535" cy="902825"/>
          </a:xfrm>
          <a:prstGeom prst="rect">
            <a:avLst/>
          </a:prstGeom>
        </p:spPr>
      </p:pic>
    </p:spTree>
    <p:extLst>
      <p:ext uri="{BB962C8B-B14F-4D97-AF65-F5344CB8AC3E}">
        <p14:creationId xmlns:p14="http://schemas.microsoft.com/office/powerpoint/2010/main" val="131614204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BD9D1D-CF61-4AF8-B7D8-2F0307EF27DF}"/>
              </a:ext>
            </a:extLst>
          </p:cNvPr>
          <p:cNvSpPr>
            <a:spLocks noGrp="1"/>
          </p:cNvSpPr>
          <p:nvPr>
            <p:ph type="title"/>
          </p:nvPr>
        </p:nvSpPr>
        <p:spPr>
          <a:xfrm>
            <a:off x="481013" y="3752849"/>
            <a:ext cx="3290887" cy="2452687"/>
          </a:xfrm>
        </p:spPr>
        <p:txBody>
          <a:bodyPr anchor="ctr">
            <a:normAutofit/>
          </a:bodyPr>
          <a:lstStyle/>
          <a:p>
            <a:r>
              <a:rPr lang="es-ES" sz="3600"/>
              <a:t>Jasmine</a:t>
            </a:r>
          </a:p>
        </p:txBody>
      </p:sp>
      <p:pic>
        <p:nvPicPr>
          <p:cNvPr id="2049" name="Picture 1" descr="search &#10;O Jasmine &#10;Behavior-Driven JavaScript ">
            <a:extLst>
              <a:ext uri="{FF2B5EF4-FFF2-40B4-BE49-F238E27FC236}">
                <a16:creationId xmlns:a16="http://schemas.microsoft.com/office/drawing/2014/main" id="{7AE93413-4FD4-4B51-AD6C-591EABD698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787" b="1"/>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4A706F6C-69AD-44D2-82CF-246B0B662F29}"/>
              </a:ext>
            </a:extLst>
          </p:cNvPr>
          <p:cNvSpPr>
            <a:spLocks noGrp="1"/>
          </p:cNvSpPr>
          <p:nvPr>
            <p:ph idx="1"/>
          </p:nvPr>
        </p:nvSpPr>
        <p:spPr>
          <a:xfrm>
            <a:off x="4223982" y="3752850"/>
            <a:ext cx="7485413" cy="2452687"/>
          </a:xfrm>
        </p:spPr>
        <p:txBody>
          <a:bodyPr anchor="ctr">
            <a:normAutofit/>
          </a:bodyPr>
          <a:lstStyle/>
          <a:p>
            <a:r>
              <a:rPr lang="es-ES" sz="1800"/>
              <a:t>Jasmine es un framework de desarrollo basado en el comportamiento (behavior-driven development, BDD) para probar el código JavaScript.</a:t>
            </a:r>
          </a:p>
          <a:p>
            <a:pPr lvl="1"/>
            <a:r>
              <a:rPr lang="es-ES" sz="1800"/>
              <a:t>No depende de ningún otro framework de JavaScript. </a:t>
            </a:r>
          </a:p>
          <a:p>
            <a:pPr lvl="1"/>
            <a:r>
              <a:rPr lang="es-ES" sz="1800"/>
              <a:t>No requiere un DOM. </a:t>
            </a:r>
          </a:p>
          <a:p>
            <a:r>
              <a:rPr lang="es-ES" sz="1800"/>
              <a:t>Tiene una sintaxis limpia y obvia para que pueda escribir pruebas fácilmente.</a:t>
            </a:r>
          </a:p>
        </p:txBody>
      </p:sp>
    </p:spTree>
    <p:extLst>
      <p:ext uri="{BB962C8B-B14F-4D97-AF65-F5344CB8AC3E}">
        <p14:creationId xmlns:p14="http://schemas.microsoft.com/office/powerpoint/2010/main" val="210298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8" name="Google Shape;858;p100"/>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3400" kern="1200" dirty="0" err="1">
                <a:solidFill>
                  <a:schemeClr val="bg1"/>
                </a:solidFill>
                <a:latin typeface="+mj-lt"/>
                <a:ea typeface="+mj-ea"/>
                <a:cs typeface="+mj-cs"/>
              </a:rPr>
              <a:t>Entorno</a:t>
            </a:r>
            <a:r>
              <a:rPr lang="en-US" sz="3400" kern="1200" dirty="0">
                <a:solidFill>
                  <a:schemeClr val="bg1"/>
                </a:solidFill>
                <a:latin typeface="+mj-lt"/>
                <a:ea typeface="+mj-ea"/>
                <a:cs typeface="+mj-cs"/>
              </a:rPr>
              <a:t> de testing en Angular</a:t>
            </a:r>
          </a:p>
        </p:txBody>
      </p:sp>
      <p:grpSp>
        <p:nvGrpSpPr>
          <p:cNvPr id="101" name="Group 10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9" name="Google Shape;859;p100"/>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dirty="0" err="1">
                <a:solidFill>
                  <a:schemeClr val="bg1"/>
                </a:solidFill>
              </a:rPr>
              <a:t>Pruebas</a:t>
            </a:r>
            <a:r>
              <a:rPr lang="en-US" sz="2000" dirty="0">
                <a:solidFill>
                  <a:schemeClr val="bg1"/>
                </a:solidFill>
              </a:rPr>
              <a:t> </a:t>
            </a:r>
            <a:r>
              <a:rPr lang="en-US" sz="2000" dirty="0" err="1">
                <a:solidFill>
                  <a:schemeClr val="bg1"/>
                </a:solidFill>
              </a:rPr>
              <a:t>unitarias</a:t>
            </a:r>
            <a:endParaRPr lang="en-US" sz="2000" dirty="0">
              <a:solidFill>
                <a:schemeClr val="bg1"/>
              </a:solidFill>
            </a:endParaRPr>
          </a:p>
          <a:p>
            <a:pPr marL="0"/>
            <a:r>
              <a:rPr lang="en-US" sz="2000" dirty="0" err="1">
                <a:solidFill>
                  <a:schemeClr val="bg1"/>
                </a:solidFill>
              </a:rPr>
              <a:t>Pruebas</a:t>
            </a:r>
            <a:r>
              <a:rPr lang="en-US" sz="2000" dirty="0">
                <a:solidFill>
                  <a:schemeClr val="bg1"/>
                </a:solidFill>
              </a:rPr>
              <a:t> e2e </a:t>
            </a:r>
            <a:br>
              <a:rPr lang="en-US" sz="2000" dirty="0">
                <a:solidFill>
                  <a:schemeClr val="bg1"/>
                </a:solidFill>
              </a:rPr>
            </a:br>
            <a:r>
              <a:rPr lang="en-US" sz="2000" dirty="0">
                <a:solidFill>
                  <a:schemeClr val="bg1"/>
                </a:solidFill>
              </a:rPr>
              <a:t>	(hasta Angular 11)</a:t>
            </a:r>
          </a:p>
        </p:txBody>
      </p:sp>
      <p:pic>
        <p:nvPicPr>
          <p:cNvPr id="860" name="Google Shape;860;p100"/>
          <p:cNvPicPr preferRelativeResize="0"/>
          <p:nvPr/>
        </p:nvPicPr>
        <p:blipFill>
          <a:blip r:embed="rId3"/>
          <a:stretch>
            <a:fillRect/>
          </a:stretch>
        </p:blipFill>
        <p:spPr>
          <a:xfrm>
            <a:off x="4967583" y="1402081"/>
            <a:ext cx="6951382" cy="4170828"/>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3" name="Rectangle 10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Google Shape;865;p101"/>
          <p:cNvSpPr txBox="1">
            <a:spLocks noGrp="1"/>
          </p:cNvSpPr>
          <p:nvPr>
            <p:ph type="title"/>
          </p:nvPr>
        </p:nvSpPr>
        <p:spPr>
          <a:xfrm>
            <a:off x="804671" y="640263"/>
            <a:ext cx="3284331" cy="52545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dirty="0" err="1">
                <a:solidFill>
                  <a:schemeClr val="tx1"/>
                </a:solidFill>
                <a:latin typeface="+mj-lt"/>
                <a:ea typeface="+mj-ea"/>
                <a:cs typeface="+mj-cs"/>
              </a:rPr>
              <a:t>Pruebas</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unitarias</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elementos</a:t>
            </a:r>
            <a:endParaRPr lang="en-US" sz="4400" kern="1200" dirty="0">
              <a:solidFill>
                <a:schemeClr val="tx1"/>
              </a:solidFill>
              <a:latin typeface="+mj-lt"/>
              <a:ea typeface="+mj-ea"/>
              <a:cs typeface="+mj-cs"/>
            </a:endParaRPr>
          </a:p>
        </p:txBody>
      </p:sp>
      <p:sp>
        <p:nvSpPr>
          <p:cNvPr id="866" name="Google Shape;866;p101"/>
          <p:cNvSpPr txBox="1">
            <a:spLocks noGrp="1"/>
          </p:cNvSpPr>
          <p:nvPr>
            <p:ph type="body" idx="4294967295"/>
          </p:nvPr>
        </p:nvSpPr>
        <p:spPr>
          <a:xfrm>
            <a:off x="5358384" y="640262"/>
            <a:ext cx="6028944" cy="5542823"/>
          </a:xfrm>
          <a:prstGeom prst="rect">
            <a:avLst/>
          </a:prstGeom>
        </p:spPr>
        <p:txBody>
          <a:bodyPr spcFirstLastPara="1" vert="horz" lIns="91440" tIns="45720" rIns="91440" bIns="45720" rtlCol="0" anchor="ctr" anchorCtr="0">
            <a:normAutofit/>
          </a:bodyPr>
          <a:lstStyle/>
          <a:p>
            <a:pPr>
              <a:buSzPts val="2400"/>
            </a:pPr>
            <a:r>
              <a:rPr lang="en-US" sz="2200" dirty="0">
                <a:solidFill>
                  <a:schemeClr val="bg1"/>
                </a:solidFill>
              </a:rPr>
              <a:t>jasmine -&gt; framework de testing</a:t>
            </a:r>
          </a:p>
          <a:p>
            <a:pPr lvl="1">
              <a:buSzPts val="2400"/>
            </a:pPr>
            <a:r>
              <a:rPr lang="en-US" sz="2200" dirty="0">
                <a:solidFill>
                  <a:schemeClr val="bg1"/>
                </a:solidFill>
              </a:rPr>
              <a:t>describe / it</a:t>
            </a:r>
          </a:p>
          <a:p>
            <a:pPr lvl="1">
              <a:buSzPts val="2400"/>
            </a:pPr>
            <a:r>
              <a:rPr lang="en-US" sz="2200" dirty="0">
                <a:solidFill>
                  <a:schemeClr val="bg1"/>
                </a:solidFill>
              </a:rPr>
              <a:t>expect</a:t>
            </a:r>
          </a:p>
          <a:p>
            <a:pPr lvl="1">
              <a:buSzPts val="2400"/>
            </a:pPr>
            <a:r>
              <a:rPr lang="en-US" sz="2200" dirty="0" err="1">
                <a:solidFill>
                  <a:schemeClr val="bg1"/>
                </a:solidFill>
              </a:rPr>
              <a:t>beforeEach</a:t>
            </a:r>
            <a:endParaRPr lang="en-US" sz="2200" dirty="0">
              <a:solidFill>
                <a:schemeClr val="bg1"/>
              </a:solidFill>
            </a:endParaRPr>
          </a:p>
          <a:p>
            <a:pPr lvl="1">
              <a:buSzPts val="2400"/>
            </a:pPr>
            <a:endParaRPr lang="en-US" sz="2200" dirty="0">
              <a:solidFill>
                <a:schemeClr val="bg1"/>
              </a:solidFill>
            </a:endParaRPr>
          </a:p>
          <a:p>
            <a:pPr lvl="1">
              <a:buSzPts val="2400"/>
            </a:pPr>
            <a:endParaRPr lang="en-US" sz="2200" dirty="0">
              <a:solidFill>
                <a:schemeClr val="bg1"/>
              </a:solidFill>
            </a:endParaRPr>
          </a:p>
          <a:p>
            <a:pPr>
              <a:buSzPts val="2400"/>
            </a:pPr>
            <a:r>
              <a:rPr lang="en-US" sz="2200" dirty="0">
                <a:solidFill>
                  <a:schemeClr val="bg1"/>
                </a:solidFill>
              </a:rPr>
              <a:t>@angular/core/testing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a:t>
            </a:r>
            <a:r>
              <a:rPr lang="en-US" sz="2200" dirty="0">
                <a:solidFill>
                  <a:schemeClr val="bg1"/>
                </a:solidFill>
              </a:rPr>
              <a:t> de Angular</a:t>
            </a:r>
          </a:p>
          <a:p>
            <a:pPr lvl="1">
              <a:buSzPts val="2400"/>
            </a:pPr>
            <a:r>
              <a:rPr lang="en-US" sz="2200" dirty="0" err="1">
                <a:solidFill>
                  <a:schemeClr val="bg1"/>
                </a:solidFill>
              </a:rPr>
              <a:t>TestBed</a:t>
            </a:r>
            <a:endParaRPr lang="en-US" sz="2200" dirty="0">
              <a:solidFill>
                <a:schemeClr val="bg1"/>
              </a:solidFill>
            </a:endParaRPr>
          </a:p>
          <a:p>
            <a:pPr lvl="1">
              <a:buSzPts val="2400"/>
            </a:pPr>
            <a:r>
              <a:rPr lang="en-US" sz="2200" dirty="0">
                <a:solidFill>
                  <a:schemeClr val="bg1"/>
                </a:solidFill>
              </a:rPr>
              <a:t>component</a:t>
            </a:r>
          </a:p>
          <a:p>
            <a:pPr lvl="1">
              <a:buSzPts val="2400"/>
            </a:pPr>
            <a:r>
              <a:rPr lang="en-US" sz="2200" dirty="0">
                <a:solidFill>
                  <a:schemeClr val="bg1"/>
                </a:solidFill>
              </a:rPr>
              <a:t>fixture</a:t>
            </a:r>
          </a:p>
          <a:p>
            <a:pPr>
              <a:buSzPts val="2400"/>
            </a:pPr>
            <a:r>
              <a:rPr lang="en-US" sz="2200" dirty="0">
                <a:solidFill>
                  <a:schemeClr val="bg1"/>
                </a:solidFill>
              </a:rPr>
              <a:t>@angular/router/testing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 del enrutador </a:t>
            </a:r>
            <a:r>
              <a:rPr lang="es-ES" sz="2200" dirty="0" err="1">
                <a:solidFill>
                  <a:schemeClr val="bg1"/>
                </a:solidFill>
              </a:rPr>
              <a:t>deAngular</a:t>
            </a:r>
            <a:endParaRPr lang="es-ES" sz="2200" dirty="0">
              <a:solidFill>
                <a:schemeClr val="bg1"/>
              </a:solidFill>
            </a:endParaRPr>
          </a:p>
          <a:p>
            <a:pPr lvl="1">
              <a:buSzPts val="2400"/>
            </a:pPr>
            <a:r>
              <a:rPr lang="en-US" sz="2200" dirty="0" err="1">
                <a:solidFill>
                  <a:schemeClr val="bg1"/>
                </a:solidFill>
              </a:rPr>
              <a:t>RouterTestingModule</a:t>
            </a:r>
            <a:endParaRPr lang="en-US" sz="2200" dirty="0">
              <a:solidFill>
                <a:schemeClr val="bg1"/>
              </a:solidFill>
            </a:endParaRPr>
          </a:p>
        </p:txBody>
      </p:sp>
      <p:pic>
        <p:nvPicPr>
          <p:cNvPr id="2" name="Imagen 1">
            <a:extLst>
              <a:ext uri="{FF2B5EF4-FFF2-40B4-BE49-F238E27FC236}">
                <a16:creationId xmlns:a16="http://schemas.microsoft.com/office/drawing/2014/main" id="{9E6B6199-6572-41F0-880F-0EB41C73887F}"/>
              </a:ext>
            </a:extLst>
          </p:cNvPr>
          <p:cNvPicPr>
            <a:picLocks noChangeAspect="1"/>
          </p:cNvPicPr>
          <p:nvPr/>
        </p:nvPicPr>
        <p:blipFill>
          <a:blip r:embed="rId3"/>
          <a:stretch>
            <a:fillRect/>
          </a:stretch>
        </p:blipFill>
        <p:spPr>
          <a:xfrm>
            <a:off x="8285391" y="1641736"/>
            <a:ext cx="2871106" cy="805374"/>
          </a:xfrm>
          <a:prstGeom prst="rect">
            <a:avLst/>
          </a:prstGeom>
        </p:spPr>
      </p:pic>
      <p:pic>
        <p:nvPicPr>
          <p:cNvPr id="4" name="Imagen 3">
            <a:extLst>
              <a:ext uri="{FF2B5EF4-FFF2-40B4-BE49-F238E27FC236}">
                <a16:creationId xmlns:a16="http://schemas.microsoft.com/office/drawing/2014/main" id="{4A5723EB-4F2C-41DA-94A0-CFD92E2FF406}"/>
              </a:ext>
            </a:extLst>
          </p:cNvPr>
          <p:cNvPicPr>
            <a:picLocks noChangeAspect="1"/>
          </p:cNvPicPr>
          <p:nvPr/>
        </p:nvPicPr>
        <p:blipFill>
          <a:blip r:embed="rId4"/>
          <a:stretch>
            <a:fillRect/>
          </a:stretch>
        </p:blipFill>
        <p:spPr>
          <a:xfrm>
            <a:off x="10207485" y="3753383"/>
            <a:ext cx="805374" cy="805374"/>
          </a:xfrm>
          <a:prstGeom prst="rect">
            <a:avLst/>
          </a:prstGeom>
        </p:spPr>
      </p:pic>
      <p:pic>
        <p:nvPicPr>
          <p:cNvPr id="10" name="Imagen 9">
            <a:extLst>
              <a:ext uri="{FF2B5EF4-FFF2-40B4-BE49-F238E27FC236}">
                <a16:creationId xmlns:a16="http://schemas.microsoft.com/office/drawing/2014/main" id="{6AA14813-F400-4EF6-B157-D79288C5249E}"/>
              </a:ext>
            </a:extLst>
          </p:cNvPr>
          <p:cNvPicPr>
            <a:picLocks noChangeAspect="1"/>
          </p:cNvPicPr>
          <p:nvPr/>
        </p:nvPicPr>
        <p:blipFill>
          <a:blip r:embed="rId4"/>
          <a:stretch>
            <a:fillRect/>
          </a:stretch>
        </p:blipFill>
        <p:spPr>
          <a:xfrm>
            <a:off x="10269831" y="5377711"/>
            <a:ext cx="805374" cy="805374"/>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0"/>
        <p:cNvGrpSpPr/>
        <p:nvPr/>
      </p:nvGrpSpPr>
      <p:grpSpPr>
        <a:xfrm>
          <a:off x="0" y="0"/>
          <a:ext cx="0" cy="0"/>
          <a:chOff x="0" y="0"/>
          <a:chExt cx="0" cy="0"/>
        </a:xfrm>
      </p:grpSpPr>
      <p:sp>
        <p:nvSpPr>
          <p:cNvPr id="109" name="Rectangle 10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1" name="Google Shape;871;p102"/>
          <p:cNvSpPr txBox="1">
            <a:spLocks noGrp="1"/>
          </p:cNvSpPr>
          <p:nvPr>
            <p:ph type="title"/>
          </p:nvPr>
        </p:nvSpPr>
        <p:spPr>
          <a:xfrm>
            <a:off x="841248" y="704850"/>
            <a:ext cx="3785616" cy="29781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400" kern="1200">
                <a:solidFill>
                  <a:schemeClr val="tx1"/>
                </a:solidFill>
                <a:latin typeface="+mj-lt"/>
                <a:ea typeface="+mj-ea"/>
                <a:cs typeface="+mj-cs"/>
              </a:rPr>
              <a:t>Pruebas: ejecución</a:t>
            </a:r>
          </a:p>
        </p:txBody>
      </p:sp>
      <p:sp>
        <p:nvSpPr>
          <p:cNvPr id="872" name="Google Shape;872;p102"/>
          <p:cNvSpPr txBox="1">
            <a:spLocks noGrp="1"/>
          </p:cNvSpPr>
          <p:nvPr>
            <p:ph type="body" idx="4294967295"/>
          </p:nvPr>
        </p:nvSpPr>
        <p:spPr>
          <a:xfrm>
            <a:off x="6038850" y="704850"/>
            <a:ext cx="5314950" cy="5251450"/>
          </a:xfrm>
          <a:prstGeom prst="rect">
            <a:avLst/>
          </a:prstGeom>
        </p:spPr>
        <p:txBody>
          <a:bodyPr spcFirstLastPara="1" vert="horz" lIns="91440" tIns="45720" rIns="91440" bIns="45720" rtlCol="0" anchor="ctr" anchorCtr="0">
            <a:normAutofit/>
          </a:bodyPr>
          <a:lstStyle/>
          <a:p>
            <a:pPr marL="0">
              <a:buClr>
                <a:schemeClr val="dk1"/>
              </a:buClr>
              <a:buSzPts val="1100"/>
            </a:pPr>
            <a:r>
              <a:rPr lang="en-US" sz="2100" dirty="0">
                <a:solidFill>
                  <a:schemeClr val="bg1"/>
                </a:solidFill>
                <a:sym typeface="Arial"/>
              </a:rPr>
              <a:t>Del </a:t>
            </a:r>
            <a:r>
              <a:rPr lang="en-US" sz="2100" dirty="0" err="1">
                <a:solidFill>
                  <a:schemeClr val="bg1"/>
                </a:solidFill>
                <a:sym typeface="Arial"/>
              </a:rPr>
              <a:t>arranque</a:t>
            </a:r>
            <a:r>
              <a:rPr lang="en-US" sz="2100" dirty="0">
                <a:solidFill>
                  <a:schemeClr val="bg1"/>
                </a:solidFill>
                <a:sym typeface="Arial"/>
              </a:rPr>
              <a:t> de </a:t>
            </a:r>
            <a:r>
              <a:rPr lang="en-US" sz="2100" i="1" dirty="0">
                <a:solidFill>
                  <a:schemeClr val="bg1"/>
                </a:solidFill>
                <a:sym typeface="Arial"/>
              </a:rPr>
              <a:t>Karma</a:t>
            </a:r>
            <a:r>
              <a:rPr lang="en-US" sz="2100" dirty="0">
                <a:solidFill>
                  <a:schemeClr val="bg1"/>
                </a:solidFill>
                <a:sym typeface="Arial"/>
              </a:rPr>
              <a:t> y </a:t>
            </a:r>
            <a:r>
              <a:rPr lang="en-US" sz="2100" i="1" dirty="0">
                <a:solidFill>
                  <a:schemeClr val="bg1"/>
                </a:solidFill>
                <a:sym typeface="Arial"/>
              </a:rPr>
              <a:t>Protractor</a:t>
            </a:r>
            <a:r>
              <a:rPr lang="en-US" sz="2100" dirty="0">
                <a:solidFill>
                  <a:schemeClr val="bg1"/>
                </a:solidFill>
                <a:sym typeface="Arial"/>
              </a:rPr>
              <a:t> se </a:t>
            </a:r>
            <a:r>
              <a:rPr lang="en-US" sz="2100" dirty="0" err="1">
                <a:solidFill>
                  <a:schemeClr val="bg1"/>
                </a:solidFill>
                <a:sym typeface="Arial"/>
              </a:rPr>
              <a:t>ocupan</a:t>
            </a:r>
            <a:r>
              <a:rPr lang="en-US" sz="2100" dirty="0">
                <a:solidFill>
                  <a:schemeClr val="bg1"/>
                </a:solidFill>
                <a:sym typeface="Arial"/>
              </a:rPr>
              <a:t> los </a:t>
            </a:r>
            <a:r>
              <a:rPr lang="en-US" sz="2100" dirty="0" err="1">
                <a:solidFill>
                  <a:schemeClr val="bg1"/>
                </a:solidFill>
                <a:sym typeface="Arial"/>
              </a:rPr>
              <a:t>comandos</a:t>
            </a:r>
            <a:r>
              <a:rPr lang="en-US" sz="2100" dirty="0">
                <a:solidFill>
                  <a:schemeClr val="bg1"/>
                </a:solidFill>
                <a:sym typeface="Arial"/>
              </a:rPr>
              <a:t> (scripts) de npm</a:t>
            </a:r>
          </a:p>
          <a:p>
            <a:pPr marL="0" indent="0">
              <a:buClr>
                <a:schemeClr val="dk1"/>
              </a:buClr>
              <a:buSzPts val="1100"/>
              <a:buNone/>
            </a:pPr>
            <a:endParaRPr lang="en-US" sz="2100" dirty="0">
              <a:solidFill>
                <a:schemeClr val="bg1"/>
              </a:solidFill>
              <a:sym typeface="Arial"/>
            </a:endParaRPr>
          </a:p>
          <a:p>
            <a:pPr>
              <a:buClr>
                <a:schemeClr val="dk1"/>
              </a:buClr>
              <a:buSzPts val="2400"/>
            </a:pPr>
            <a:r>
              <a:rPr lang="en-US" sz="2100" i="1" dirty="0">
                <a:solidFill>
                  <a:schemeClr val="bg1"/>
                </a:solidFill>
                <a:sym typeface="Arial"/>
              </a:rPr>
              <a:t>Karma</a:t>
            </a:r>
            <a:r>
              <a:rPr lang="en-US" sz="2100" dirty="0">
                <a:solidFill>
                  <a:schemeClr val="bg1"/>
                </a:solidFill>
                <a:sym typeface="Arial"/>
              </a:rPr>
              <a:t>: se </a:t>
            </a:r>
            <a:r>
              <a:rPr lang="en-US" sz="2100" dirty="0" err="1">
                <a:solidFill>
                  <a:schemeClr val="bg1"/>
                </a:solidFill>
                <a:sym typeface="Arial"/>
              </a:rPr>
              <a:t>ocupa</a:t>
            </a:r>
            <a:r>
              <a:rPr lang="en-US" sz="2100" dirty="0">
                <a:solidFill>
                  <a:schemeClr val="bg1"/>
                </a:solidFill>
                <a:sym typeface="Arial"/>
              </a:rPr>
              <a:t> </a:t>
            </a:r>
            <a:r>
              <a:rPr lang="en-US" sz="2100" dirty="0" err="1">
                <a:solidFill>
                  <a:schemeClr val="bg1"/>
                </a:solidFill>
                <a:sym typeface="Arial"/>
              </a:rPr>
              <a:t>el</a:t>
            </a:r>
            <a:r>
              <a:rPr lang="en-US" sz="2100" dirty="0">
                <a:solidFill>
                  <a:schemeClr val="bg1"/>
                </a:solidFill>
                <a:sym typeface="Arial"/>
              </a:rPr>
              <a:t> </a:t>
            </a:r>
            <a:r>
              <a:rPr lang="en-US" sz="2100" dirty="0" err="1">
                <a:solidFill>
                  <a:schemeClr val="bg1"/>
                </a:solidFill>
                <a:sym typeface="Arial"/>
              </a:rPr>
              <a:t>comando</a:t>
            </a:r>
            <a:r>
              <a:rPr lang="en-US" sz="2100" dirty="0">
                <a:solidFill>
                  <a:schemeClr val="bg1"/>
                </a:solidFill>
                <a:sym typeface="Arial"/>
              </a:rPr>
              <a:t> de </a:t>
            </a:r>
            <a:r>
              <a:rPr lang="en-US" sz="2100" b="1" dirty="0">
                <a:solidFill>
                  <a:schemeClr val="bg1"/>
                </a:solidFill>
                <a:sym typeface="Arial"/>
              </a:rPr>
              <a:t>npm test</a:t>
            </a:r>
            <a:br>
              <a:rPr lang="en-US" sz="2100" b="1" dirty="0">
                <a:solidFill>
                  <a:schemeClr val="bg1"/>
                </a:solidFill>
                <a:sym typeface="Arial"/>
              </a:rPr>
            </a:br>
            <a:r>
              <a:rPr lang="en-US" sz="2100" dirty="0">
                <a:solidFill>
                  <a:schemeClr val="bg1"/>
                </a:solidFill>
                <a:sym typeface="Arial"/>
              </a:rPr>
              <a:t>(se </a:t>
            </a:r>
            <a:r>
              <a:rPr lang="en-US" sz="2100" dirty="0" err="1">
                <a:solidFill>
                  <a:schemeClr val="bg1"/>
                </a:solidFill>
                <a:sym typeface="Arial"/>
              </a:rPr>
              <a:t>ejecuta</a:t>
            </a:r>
            <a:r>
              <a:rPr lang="en-US" sz="2100" dirty="0">
                <a:solidFill>
                  <a:schemeClr val="bg1"/>
                </a:solidFill>
                <a:sym typeface="Arial"/>
              </a:rPr>
              <a:t> </a:t>
            </a:r>
            <a:r>
              <a:rPr lang="en-US" sz="2100" dirty="0" err="1">
                <a:solidFill>
                  <a:schemeClr val="bg1"/>
                </a:solidFill>
                <a:sym typeface="Arial"/>
              </a:rPr>
              <a:t>directamente</a:t>
            </a:r>
            <a:r>
              <a:rPr lang="en-US" sz="2100" dirty="0">
                <a:solidFill>
                  <a:schemeClr val="bg1"/>
                </a:solidFill>
                <a:sym typeface="Arial"/>
              </a:rPr>
              <a:t> </a:t>
            </a:r>
            <a:r>
              <a:rPr lang="en-US" sz="2100" dirty="0" err="1">
                <a:solidFill>
                  <a:schemeClr val="bg1"/>
                </a:solidFill>
                <a:sym typeface="Arial"/>
              </a:rPr>
              <a:t>igual</a:t>
            </a:r>
            <a:r>
              <a:rPr lang="en-US" sz="2100" dirty="0">
                <a:solidFill>
                  <a:schemeClr val="bg1"/>
                </a:solidFill>
                <a:sym typeface="Arial"/>
              </a:rPr>
              <a:t> que npm start)</a:t>
            </a:r>
          </a:p>
          <a:p>
            <a:pPr>
              <a:buClr>
                <a:schemeClr val="dk1"/>
              </a:buClr>
              <a:buSzPts val="2400"/>
            </a:pPr>
            <a:r>
              <a:rPr lang="en-US" sz="2100" i="1" dirty="0">
                <a:solidFill>
                  <a:schemeClr val="bg1"/>
                </a:solidFill>
                <a:sym typeface="Arial"/>
              </a:rPr>
              <a:t>Protractor</a:t>
            </a:r>
            <a:r>
              <a:rPr lang="en-US" sz="2100" dirty="0">
                <a:solidFill>
                  <a:schemeClr val="bg1"/>
                </a:solidFill>
                <a:sym typeface="Arial"/>
              </a:rPr>
              <a:t> se </a:t>
            </a:r>
            <a:r>
              <a:rPr lang="en-US" sz="2100" dirty="0" err="1">
                <a:solidFill>
                  <a:schemeClr val="bg1"/>
                </a:solidFill>
                <a:sym typeface="Arial"/>
              </a:rPr>
              <a:t>inicia</a:t>
            </a:r>
            <a:r>
              <a:rPr lang="en-US" sz="2100" dirty="0">
                <a:solidFill>
                  <a:schemeClr val="bg1"/>
                </a:solidFill>
                <a:sym typeface="Arial"/>
              </a:rPr>
              <a:t> con </a:t>
            </a:r>
            <a:r>
              <a:rPr lang="en-US" sz="2100" dirty="0" err="1">
                <a:solidFill>
                  <a:schemeClr val="bg1"/>
                </a:solidFill>
                <a:sym typeface="Arial"/>
              </a:rPr>
              <a:t>el</a:t>
            </a:r>
            <a:r>
              <a:rPr lang="en-US" sz="2100" dirty="0">
                <a:solidFill>
                  <a:schemeClr val="bg1"/>
                </a:solidFill>
                <a:sym typeface="Arial"/>
              </a:rPr>
              <a:t> </a:t>
            </a:r>
            <a:r>
              <a:rPr lang="en-US" sz="2100" dirty="0" err="1">
                <a:solidFill>
                  <a:schemeClr val="bg1"/>
                </a:solidFill>
                <a:sym typeface="Arial"/>
              </a:rPr>
              <a:t>comando</a:t>
            </a:r>
            <a:r>
              <a:rPr lang="en-US" sz="2100" dirty="0">
                <a:solidFill>
                  <a:schemeClr val="bg1"/>
                </a:solidFill>
                <a:sym typeface="Arial"/>
              </a:rPr>
              <a:t> e2e,</a:t>
            </a:r>
            <a:br>
              <a:rPr lang="en-US" sz="2100" dirty="0">
                <a:solidFill>
                  <a:schemeClr val="bg1"/>
                </a:solidFill>
                <a:sym typeface="Arial"/>
              </a:rPr>
            </a:br>
            <a:r>
              <a:rPr lang="en-US" sz="2100" dirty="0">
                <a:solidFill>
                  <a:schemeClr val="bg1"/>
                </a:solidFill>
                <a:sym typeface="Arial"/>
              </a:rPr>
              <a:t>que al no ser </a:t>
            </a:r>
            <a:r>
              <a:rPr lang="en-US" sz="2100" dirty="0" err="1">
                <a:solidFill>
                  <a:schemeClr val="bg1"/>
                </a:solidFill>
                <a:sym typeface="Arial"/>
              </a:rPr>
              <a:t>estándar</a:t>
            </a:r>
            <a:r>
              <a:rPr lang="en-US" sz="2100" dirty="0">
                <a:solidFill>
                  <a:schemeClr val="bg1"/>
                </a:solidFill>
                <a:sym typeface="Arial"/>
              </a:rPr>
              <a:t> se </a:t>
            </a:r>
            <a:r>
              <a:rPr lang="en-US" sz="2100" dirty="0" err="1">
                <a:solidFill>
                  <a:schemeClr val="bg1"/>
                </a:solidFill>
                <a:sym typeface="Arial"/>
              </a:rPr>
              <a:t>inicia</a:t>
            </a:r>
            <a:r>
              <a:rPr lang="en-US" sz="2100" dirty="0">
                <a:solidFill>
                  <a:schemeClr val="bg1"/>
                </a:solidFill>
                <a:sym typeface="Arial"/>
              </a:rPr>
              <a:t> con </a:t>
            </a:r>
            <a:r>
              <a:rPr lang="en-US" sz="2100" b="1" dirty="0">
                <a:solidFill>
                  <a:schemeClr val="bg1"/>
                </a:solidFill>
                <a:sym typeface="Arial"/>
              </a:rPr>
              <a:t>npm run e2e</a:t>
            </a:r>
          </a:p>
          <a:p>
            <a:pPr marL="0"/>
            <a:endParaRPr lang="en-US" sz="2100"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9669F845-42B6-45FD-948A-5F9490459F0B}"/>
              </a:ext>
            </a:extLst>
          </p:cNvPr>
          <p:cNvSpPr>
            <a:spLocks noGrp="1"/>
          </p:cNvSpPr>
          <p:nvPr>
            <p:ph type="title"/>
          </p:nvPr>
        </p:nvSpPr>
        <p:spPr>
          <a:xfrm>
            <a:off x="524741" y="620392"/>
            <a:ext cx="3808268" cy="5504688"/>
          </a:xfrm>
        </p:spPr>
        <p:txBody>
          <a:bodyPr>
            <a:normAutofit/>
          </a:bodyPr>
          <a:lstStyle/>
          <a:p>
            <a:r>
              <a:rPr lang="es-ES" sz="6000">
                <a:solidFill>
                  <a:schemeClr val="bg1"/>
                </a:solidFill>
              </a:rPr>
              <a:t>Comandos e informes</a:t>
            </a:r>
          </a:p>
        </p:txBody>
      </p:sp>
      <p:graphicFrame>
        <p:nvGraphicFramePr>
          <p:cNvPr id="7" name="Marcador de contenido 4">
            <a:extLst>
              <a:ext uri="{FF2B5EF4-FFF2-40B4-BE49-F238E27FC236}">
                <a16:creationId xmlns:a16="http://schemas.microsoft.com/office/drawing/2014/main" id="{DD8F3FF0-76D2-434B-B184-D095D4CF3F38}"/>
              </a:ext>
            </a:extLst>
          </p:cNvPr>
          <p:cNvGraphicFramePr>
            <a:graphicFrameLocks noGrp="1"/>
          </p:cNvGraphicFramePr>
          <p:nvPr>
            <p:ph idx="1"/>
            <p:extLst>
              <p:ext uri="{D42A27DB-BD31-4B8C-83A1-F6EECF244321}">
                <p14:modId xmlns:p14="http://schemas.microsoft.com/office/powerpoint/2010/main" val="3301619948"/>
              </p:ext>
            </p:extLst>
          </p:nvPr>
        </p:nvGraphicFramePr>
        <p:xfrm>
          <a:off x="5493103" y="676656"/>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082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0"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4"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ítulo 1">
            <a:extLst>
              <a:ext uri="{FF2B5EF4-FFF2-40B4-BE49-F238E27FC236}">
                <a16:creationId xmlns:a16="http://schemas.microsoft.com/office/drawing/2014/main" id="{277E3F8D-D49D-474A-A54B-B92FE7A337FF}"/>
              </a:ext>
            </a:extLst>
          </p:cNvPr>
          <p:cNvSpPr>
            <a:spLocks noGrp="1"/>
          </p:cNvSpPr>
          <p:nvPr>
            <p:ph type="title"/>
          </p:nvPr>
        </p:nvSpPr>
        <p:spPr>
          <a:xfrm>
            <a:off x="789708" y="666352"/>
            <a:ext cx="10558405" cy="677416"/>
          </a:xfrm>
        </p:spPr>
        <p:txBody>
          <a:bodyPr vert="horz" lIns="91440" tIns="45720" rIns="91440" bIns="45720" rtlCol="0" anchor="b">
            <a:normAutofit fontScale="90000"/>
          </a:bodyPr>
          <a:lstStyle/>
          <a:p>
            <a:pPr algn="ctr"/>
            <a:r>
              <a:rPr lang="en-US" sz="4800" kern="1200" dirty="0">
                <a:solidFill>
                  <a:schemeClr val="bg1"/>
                </a:solidFill>
                <a:latin typeface="+mj-lt"/>
                <a:ea typeface="+mj-ea"/>
                <a:cs typeface="+mj-cs"/>
              </a:rPr>
              <a:t>Informe de </a:t>
            </a:r>
            <a:r>
              <a:rPr lang="en-US" sz="4800" kern="1200" dirty="0" err="1">
                <a:solidFill>
                  <a:schemeClr val="bg1"/>
                </a:solidFill>
                <a:latin typeface="+mj-lt"/>
                <a:ea typeface="+mj-ea"/>
                <a:cs typeface="+mj-cs"/>
              </a:rPr>
              <a:t>cobertura</a:t>
            </a:r>
            <a:endParaRPr lang="en-US" sz="4800" kern="1200" dirty="0">
              <a:solidFill>
                <a:schemeClr val="bg1"/>
              </a:solidFill>
              <a:latin typeface="+mj-lt"/>
              <a:ea typeface="+mj-ea"/>
              <a:cs typeface="+mj-cs"/>
            </a:endParaRPr>
          </a:p>
        </p:txBody>
      </p:sp>
      <p:pic>
        <p:nvPicPr>
          <p:cNvPr id="21" name="Imagen 20">
            <a:extLst>
              <a:ext uri="{FF2B5EF4-FFF2-40B4-BE49-F238E27FC236}">
                <a16:creationId xmlns:a16="http://schemas.microsoft.com/office/drawing/2014/main" id="{0441BDE0-B627-4DC1-805A-E1FE4832C89B}"/>
              </a:ext>
            </a:extLst>
          </p:cNvPr>
          <p:cNvPicPr>
            <a:picLocks noChangeAspect="1"/>
          </p:cNvPicPr>
          <p:nvPr/>
        </p:nvPicPr>
        <p:blipFill>
          <a:blip r:embed="rId2"/>
          <a:stretch>
            <a:fillRect/>
          </a:stretch>
        </p:blipFill>
        <p:spPr>
          <a:xfrm>
            <a:off x="1037526" y="1814580"/>
            <a:ext cx="4213264" cy="3064192"/>
          </a:xfrm>
          <a:prstGeom prst="rect">
            <a:avLst/>
          </a:prstGeom>
        </p:spPr>
      </p:pic>
      <p:sp>
        <p:nvSpPr>
          <p:cNvPr id="22" name="CuadroTexto 21">
            <a:extLst>
              <a:ext uri="{FF2B5EF4-FFF2-40B4-BE49-F238E27FC236}">
                <a16:creationId xmlns:a16="http://schemas.microsoft.com/office/drawing/2014/main" id="{7AE2B496-C37F-465F-A2B1-3003F439AC61}"/>
              </a:ext>
            </a:extLst>
          </p:cNvPr>
          <p:cNvSpPr txBox="1"/>
          <p:nvPr/>
        </p:nvSpPr>
        <p:spPr>
          <a:xfrm>
            <a:off x="6084550" y="1965768"/>
            <a:ext cx="397691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Por defecto se genera en formato HTML, y siempre en una carpeta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coverage</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añadida al proyecto</a:t>
            </a:r>
          </a:p>
        </p:txBody>
      </p:sp>
      <p:pic>
        <p:nvPicPr>
          <p:cNvPr id="23" name="Picture 1" descr="1 &#10;2 &#10;3 &#10;4 &#10;5 &#10;6 &#10;8 &#10;9 &#10;10 &#10;11 &#10;12 &#10;13 &#10;14 &#10;Ix &#10;Ix &#10;export class Calculator { &#10;multiply(numberA: number, numberB: &#10;number): number{ &#10;return numberA * numberB; &#10;divide( numberA: number, numberB: &#10;number): number{ &#10;if (numberB &#10;return null; &#10;return numberA / numberes ">
            <a:extLst>
              <a:ext uri="{FF2B5EF4-FFF2-40B4-BE49-F238E27FC236}">
                <a16:creationId xmlns:a16="http://schemas.microsoft.com/office/drawing/2014/main" id="{BDBA3F27-D21B-4036-9953-F5A889278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428" y="3324081"/>
            <a:ext cx="5313403" cy="251474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69AC4288-75E7-4A45-A3DE-908560FF34B4}"/>
              </a:ext>
            </a:extLst>
          </p:cNvPr>
          <p:cNvSpPr txBox="1"/>
          <p:nvPr/>
        </p:nvSpPr>
        <p:spPr>
          <a:xfrm>
            <a:off x="1138199" y="5218632"/>
            <a:ext cx="3796659" cy="923330"/>
          </a:xfrm>
          <a:prstGeom prst="rect">
            <a:avLst/>
          </a:prstGeom>
          <a:solidFill>
            <a:schemeClr val="accent6">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Una opción para mostrar el informe es tener instalado un servidor http de desarrollo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live</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-server, http-server…)</a:t>
            </a:r>
          </a:p>
        </p:txBody>
      </p:sp>
    </p:spTree>
    <p:extLst>
      <p:ext uri="{BB962C8B-B14F-4D97-AF65-F5344CB8AC3E}">
        <p14:creationId xmlns:p14="http://schemas.microsoft.com/office/powerpoint/2010/main" val="3144327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203553-3A5E-409E-A533-CD63044B2240}"/>
              </a:ext>
            </a:extLst>
          </p:cNvPr>
          <p:cNvSpPr>
            <a:spLocks noGrp="1"/>
          </p:cNvSpPr>
          <p:nvPr>
            <p:ph type="title"/>
          </p:nvPr>
        </p:nvSpPr>
        <p:spPr>
          <a:xfrm>
            <a:off x="1155559" y="637762"/>
            <a:ext cx="2899568" cy="2323152"/>
          </a:xfrm>
        </p:spPr>
        <p:txBody>
          <a:bodyPr vert="horz" lIns="91440" tIns="45720" rIns="91440" bIns="45720" rtlCol="0" anchor="t">
            <a:normAutofit/>
          </a:bodyPr>
          <a:lstStyle/>
          <a:p>
            <a:r>
              <a:rPr lang="en-US" sz="3700" kern="1200" dirty="0">
                <a:solidFill>
                  <a:schemeClr val="bg1"/>
                </a:solidFill>
                <a:latin typeface="+mj-lt"/>
                <a:ea typeface="+mj-ea"/>
                <a:cs typeface="+mj-cs"/>
              </a:rPr>
              <a:t> </a:t>
            </a:r>
            <a:r>
              <a:rPr lang="en-US" sz="3700" kern="1200" dirty="0" err="1">
                <a:solidFill>
                  <a:schemeClr val="bg1"/>
                </a:solidFill>
                <a:latin typeface="+mj-lt"/>
                <a:ea typeface="+mj-ea"/>
                <a:cs typeface="+mj-cs"/>
              </a:rPr>
              <a:t>Configuración</a:t>
            </a:r>
            <a:r>
              <a:rPr lang="en-US" sz="3700" kern="1200" dirty="0">
                <a:solidFill>
                  <a:schemeClr val="bg1"/>
                </a:solidFill>
                <a:latin typeface="+mj-lt"/>
                <a:ea typeface="+mj-ea"/>
                <a:cs typeface="+mj-cs"/>
              </a:rPr>
              <a:t> del test </a:t>
            </a:r>
            <a:r>
              <a:rPr lang="en-US" sz="3700" kern="1200" dirty="0" err="1">
                <a:solidFill>
                  <a:schemeClr val="bg1"/>
                </a:solidFill>
                <a:latin typeface="+mj-lt"/>
                <a:ea typeface="+mj-ea"/>
                <a:cs typeface="+mj-cs"/>
              </a:rPr>
              <a:t>runer</a:t>
            </a:r>
            <a:r>
              <a:rPr lang="en-US" sz="3700" kern="1200" dirty="0">
                <a:solidFill>
                  <a:schemeClr val="bg1"/>
                </a:solidFill>
                <a:latin typeface="+mj-lt"/>
                <a:ea typeface="+mj-ea"/>
                <a:cs typeface="+mj-cs"/>
              </a:rPr>
              <a:t> (Karma)</a:t>
            </a:r>
          </a:p>
        </p:txBody>
      </p:sp>
      <p:sp>
        <p:nvSpPr>
          <p:cNvPr id="41" name="Rectangle 4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7"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contenido 8">
            <a:extLst>
              <a:ext uri="{FF2B5EF4-FFF2-40B4-BE49-F238E27FC236}">
                <a16:creationId xmlns:a16="http://schemas.microsoft.com/office/drawing/2014/main" id="{88B49EF3-500C-4FB0-BACF-CAC63BC01423}"/>
              </a:ext>
            </a:extLst>
          </p:cNvPr>
          <p:cNvSpPr>
            <a:spLocks noGrp="1"/>
          </p:cNvSpPr>
          <p:nvPr>
            <p:ph idx="1"/>
          </p:nvPr>
        </p:nvSpPr>
        <p:spPr>
          <a:xfrm>
            <a:off x="1245537" y="3168225"/>
            <a:ext cx="1944893" cy="521549"/>
          </a:xfrm>
        </p:spPr>
        <p:txBody>
          <a:bodyPr vert="horz" lIns="91440" tIns="45720" rIns="91440" bIns="45720" rtlCol="0">
            <a:normAutofit/>
          </a:bodyPr>
          <a:lstStyle/>
          <a:p>
            <a:pPr marL="0" indent="0">
              <a:buNone/>
            </a:pPr>
            <a:r>
              <a:rPr lang="en-US" sz="2400" kern="1200" dirty="0">
                <a:solidFill>
                  <a:schemeClr val="bg1"/>
                </a:solidFill>
                <a:latin typeface="+mn-lt"/>
                <a:ea typeface="+mn-ea"/>
                <a:cs typeface="+mn-cs"/>
              </a:rPr>
              <a:t>karma.conf.js</a:t>
            </a:r>
          </a:p>
        </p:txBody>
      </p:sp>
      <p:sp>
        <p:nvSpPr>
          <p:cNvPr id="24" name="CuadroTexto 23">
            <a:extLst>
              <a:ext uri="{FF2B5EF4-FFF2-40B4-BE49-F238E27FC236}">
                <a16:creationId xmlns:a16="http://schemas.microsoft.com/office/drawing/2014/main" id="{D0DBECCF-44C6-4C1C-B5B2-D017795737E0}"/>
              </a:ext>
            </a:extLst>
          </p:cNvPr>
          <p:cNvSpPr txBox="1"/>
          <p:nvPr/>
        </p:nvSpPr>
        <p:spPr>
          <a:xfrm>
            <a:off x="6470810" y="710042"/>
            <a:ext cx="5075304" cy="60016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module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exports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function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config</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config</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set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basePath</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frameworks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jasmine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@angular/cli</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plugins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karma-jasmine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karma-chrome-launcher</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karma-jasmine-html-reporter</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karma-coverage-istanbul-reporter</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@angular/cli/plugins/karma</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client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clearContext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false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979797"/>
                </a:solidFill>
                <a:effectLst/>
                <a:uLnTx/>
                <a:uFillTx/>
                <a:latin typeface="Consolas" panose="020B0609020204030204" pitchFamily="49" charset="0"/>
                <a:ea typeface="+mn-ea"/>
                <a:cs typeface="+mn-cs"/>
              </a:rPr>
              <a:t>// leave Jasmine Spec Runner </a:t>
            </a:r>
            <a:endParaRPr kumimoji="0" lang="es-ES" sz="1200" b="0" i="0" u="none" strike="noStrike" kern="1200" cap="none" spc="0" normalizeH="0" baseline="0" noProof="0" dirty="0">
              <a:ln>
                <a:noFill/>
              </a:ln>
              <a:solidFill>
                <a:srgbClr val="979797"/>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97979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979797"/>
                </a:solidFill>
                <a:effectLst/>
                <a:uLnTx/>
                <a:uFillTx/>
                <a:latin typeface="Consolas" panose="020B0609020204030204" pitchFamily="49" charset="0"/>
                <a:ea typeface="+mn-ea"/>
                <a:cs typeface="+mn-cs"/>
              </a:rPr>
              <a:t>output visible in browser</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coverageIstanbulReporter</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reports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html</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lcovonly</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fixWebpackSourcePaths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true</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angularCli</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environment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dev</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reporters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progress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kjhtml</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port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9876</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colors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true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logLevel</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config</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LOG_INFO</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autoWatch</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true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browsers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Chrome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singleRun</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false</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p>
        </p:txBody>
      </p:sp>
      <p:sp>
        <p:nvSpPr>
          <p:cNvPr id="26" name="CuadroTexto 25">
            <a:extLst>
              <a:ext uri="{FF2B5EF4-FFF2-40B4-BE49-F238E27FC236}">
                <a16:creationId xmlns:a16="http://schemas.microsoft.com/office/drawing/2014/main" id="{4B8BC8F2-1E82-4DA9-BBA6-C65A3B3881D5}"/>
              </a:ext>
            </a:extLst>
          </p:cNvPr>
          <p:cNvSpPr txBox="1"/>
          <p:nvPr/>
        </p:nvSpPr>
        <p:spPr>
          <a:xfrm>
            <a:off x="5077448" y="1222045"/>
            <a:ext cx="1494971" cy="33855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prstClr val="white"/>
                </a:solidFill>
                <a:effectLst/>
                <a:uLnTx/>
                <a:uFillTx/>
                <a:latin typeface="Calibri" panose="020F0502020204030204"/>
                <a:ea typeface="+mn-ea"/>
                <a:cs typeface="+mn-cs"/>
              </a:rPr>
              <a:t>Frameworks</a:t>
            </a:r>
            <a:endPar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7CD0FEF7-F841-432E-B9A9-EDE74827C5EF}"/>
              </a:ext>
            </a:extLst>
          </p:cNvPr>
          <p:cNvSpPr txBox="1"/>
          <p:nvPr/>
        </p:nvSpPr>
        <p:spPr>
          <a:xfrm>
            <a:off x="5077448" y="1737617"/>
            <a:ext cx="1604535" cy="58477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prstClr val="white"/>
                </a:solidFill>
                <a:effectLst/>
                <a:uLnTx/>
                <a:uFillTx/>
                <a:latin typeface="Calibri" panose="020F0502020204030204"/>
                <a:ea typeface="+mn-ea"/>
                <a:cs typeface="+mn-cs"/>
              </a:rPr>
              <a:t>Plugins</a:t>
            </a: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 incluidos por defecto</a:t>
            </a:r>
          </a:p>
        </p:txBody>
      </p:sp>
      <p:sp>
        <p:nvSpPr>
          <p:cNvPr id="30" name="CuadroTexto 29">
            <a:extLst>
              <a:ext uri="{FF2B5EF4-FFF2-40B4-BE49-F238E27FC236}">
                <a16:creationId xmlns:a16="http://schemas.microsoft.com/office/drawing/2014/main" id="{9BEF3D60-A775-4651-94F8-52797A255836}"/>
              </a:ext>
            </a:extLst>
          </p:cNvPr>
          <p:cNvSpPr txBox="1"/>
          <p:nvPr/>
        </p:nvSpPr>
        <p:spPr>
          <a:xfrm>
            <a:off x="5071134" y="3438624"/>
            <a:ext cx="160453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Salida del informe de cobertura</a:t>
            </a:r>
          </a:p>
        </p:txBody>
      </p:sp>
      <p:sp>
        <p:nvSpPr>
          <p:cNvPr id="33" name="CuadroTexto 32">
            <a:extLst>
              <a:ext uri="{FF2B5EF4-FFF2-40B4-BE49-F238E27FC236}">
                <a16:creationId xmlns:a16="http://schemas.microsoft.com/office/drawing/2014/main" id="{24AEFEE5-F68B-4BE6-87CD-169846EDE95A}"/>
              </a:ext>
            </a:extLst>
          </p:cNvPr>
          <p:cNvSpPr txBox="1"/>
          <p:nvPr/>
        </p:nvSpPr>
        <p:spPr>
          <a:xfrm>
            <a:off x="5071133" y="5075154"/>
            <a:ext cx="160453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Salida de datos: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 consola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 browser</a:t>
            </a:r>
          </a:p>
        </p:txBody>
      </p:sp>
      <p:sp>
        <p:nvSpPr>
          <p:cNvPr id="35" name="CuadroTexto 34">
            <a:extLst>
              <a:ext uri="{FF2B5EF4-FFF2-40B4-BE49-F238E27FC236}">
                <a16:creationId xmlns:a16="http://schemas.microsoft.com/office/drawing/2014/main" id="{BFE9C468-96C3-444E-A7FE-D91736E4886A}"/>
              </a:ext>
            </a:extLst>
          </p:cNvPr>
          <p:cNvSpPr txBox="1"/>
          <p:nvPr/>
        </p:nvSpPr>
        <p:spPr>
          <a:xfrm>
            <a:off x="718327" y="4175570"/>
            <a:ext cx="3336800" cy="221599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sng" strike="noStrike" kern="1200" cap="none" spc="0" normalizeH="0" baseline="0" noProof="0" dirty="0" err="1">
                <a:ln>
                  <a:noFill/>
                </a:ln>
                <a:solidFill>
                  <a:prstClr val="white"/>
                </a:solidFill>
                <a:effectLst/>
                <a:uLnTx/>
                <a:uFillTx/>
                <a:latin typeface="Calibri" panose="020F0502020204030204"/>
                <a:ea typeface="+mn-ea"/>
                <a:cs typeface="+mn-cs"/>
              </a:rPr>
              <a:t>Plugins</a:t>
            </a:r>
            <a:r>
              <a:rPr kumimoji="0" lang="es-ES" sz="1800" b="1" i="0" u="sng" strike="noStrike" kern="1200" cap="none" spc="0" normalizeH="0" baseline="0" noProof="0" dirty="0">
                <a:ln>
                  <a:noFill/>
                </a:ln>
                <a:solidFill>
                  <a:prstClr val="white"/>
                </a:solidFill>
                <a:effectLst/>
                <a:uLnTx/>
                <a:uFillTx/>
                <a:latin typeface="Calibri" panose="020F0502020204030204"/>
                <a:ea typeface="+mn-ea"/>
                <a:cs typeface="+mn-cs"/>
              </a:rPr>
              <a:t> de Karma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1" i="0" u="sng"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karma-mocha-</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reporter</a:t>
            </a: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salida de datos por consola en Karma con el formato habitual de Mocha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hlinkClick r:id="rId2">
                  <a:extLst>
                    <a:ext uri="{A12FA001-AC4F-418D-AE19-62706E023703}">
                      <ahyp:hlinkClr xmlns:ahyp="http://schemas.microsoft.com/office/drawing/2018/hyperlinkcolor" val="tx"/>
                    </a:ext>
                  </a:extLst>
                </a:hlinkClick>
              </a:rPr>
              <a:t>https://www.npmjs.com/package/karma-mocha-reporter</a:t>
            </a:r>
            <a:endPar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75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791690B-79CF-4D6E-BEC1-558B0F148EEF}"/>
              </a:ext>
            </a:extLst>
          </p:cNvPr>
          <p:cNvSpPr>
            <a:spLocks noGrp="1"/>
          </p:cNvSpPr>
          <p:nvPr>
            <p:ph type="title"/>
          </p:nvPr>
        </p:nvSpPr>
        <p:spPr>
          <a:xfrm>
            <a:off x="1156851" y="637762"/>
            <a:ext cx="9888496" cy="900131"/>
          </a:xfrm>
        </p:spPr>
        <p:txBody>
          <a:bodyPr anchor="t">
            <a:normAutofit/>
          </a:bodyPr>
          <a:lstStyle/>
          <a:p>
            <a:r>
              <a:rPr lang="es-ES" sz="4000">
                <a:solidFill>
                  <a:schemeClr val="bg1"/>
                </a:solidFill>
              </a:rPr>
              <a:t>Jasmine: ficheros spect</a:t>
            </a:r>
          </a:p>
        </p:txBody>
      </p:sp>
      <p:sp>
        <p:nvSpPr>
          <p:cNvPr id="24"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Marcador de contenido 2">
            <a:extLst>
              <a:ext uri="{FF2B5EF4-FFF2-40B4-BE49-F238E27FC236}">
                <a16:creationId xmlns:a16="http://schemas.microsoft.com/office/drawing/2014/main" id="{B1B3D9E6-4EFC-488C-B913-04515904ECFE}"/>
              </a:ext>
            </a:extLst>
          </p:cNvPr>
          <p:cNvSpPr>
            <a:spLocks noGrp="1"/>
          </p:cNvSpPr>
          <p:nvPr>
            <p:ph idx="1"/>
          </p:nvPr>
        </p:nvSpPr>
        <p:spPr>
          <a:xfrm>
            <a:off x="1155548" y="2217343"/>
            <a:ext cx="9880893" cy="3959619"/>
          </a:xfrm>
        </p:spPr>
        <p:txBody>
          <a:bodyPr>
            <a:normAutofit/>
          </a:bodyPr>
          <a:lstStyle/>
          <a:p>
            <a:r>
              <a:rPr lang="es-ES" sz="2400"/>
              <a:t>Angular genera ficheros de especificaciones para test unitarios (.spec.ts) para todos los elementos creados mediante ng generate, incluyendo:</a:t>
            </a:r>
          </a:p>
          <a:p>
            <a:pPr lvl="1"/>
            <a:r>
              <a:rPr lang="es-ES"/>
              <a:t>Componentes, directivas, pipes</a:t>
            </a:r>
          </a:p>
          <a:p>
            <a:pPr lvl="1"/>
            <a:r>
              <a:rPr lang="es-ES"/>
              <a:t>Servicios</a:t>
            </a:r>
          </a:p>
          <a:p>
            <a:r>
              <a:rPr lang="es-ES" sz="2400"/>
              <a:t>ng test / npm test ejecuta todos los ficheros spec del proyecto</a:t>
            </a:r>
          </a:p>
        </p:txBody>
      </p:sp>
      <p:sp>
        <p:nvSpPr>
          <p:cNvPr id="22" name="CuadroTexto 21">
            <a:extLst>
              <a:ext uri="{FF2B5EF4-FFF2-40B4-BE49-F238E27FC236}">
                <a16:creationId xmlns:a16="http://schemas.microsoft.com/office/drawing/2014/main" id="{810E154A-3C80-42E8-B3CD-3C783B0E1E31}"/>
              </a:ext>
            </a:extLst>
          </p:cNvPr>
          <p:cNvSpPr txBox="1"/>
          <p:nvPr/>
        </p:nvSpPr>
        <p:spPr>
          <a:xfrm>
            <a:off x="1385446" y="4887426"/>
            <a:ext cx="60960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bin-NG"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fdescribe('Test for XComponent', ()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bin-NG"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fit("should make something", ()=&gt;{...});</a:t>
            </a:r>
          </a:p>
        </p:txBody>
      </p:sp>
      <p:sp>
        <p:nvSpPr>
          <p:cNvPr id="27" name="CuadroTexto 26">
            <a:extLst>
              <a:ext uri="{FF2B5EF4-FFF2-40B4-BE49-F238E27FC236}">
                <a16:creationId xmlns:a16="http://schemas.microsoft.com/office/drawing/2014/main" id="{63EFB5FC-ADC7-4DC1-BB74-E7B97718B444}"/>
              </a:ext>
            </a:extLst>
          </p:cNvPr>
          <p:cNvSpPr txBox="1"/>
          <p:nvPr/>
        </p:nvSpPr>
        <p:spPr>
          <a:xfrm>
            <a:off x="8165762" y="4645880"/>
            <a:ext cx="225697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Solo se ejecutará este set de pruebas (o los marcados así)</a:t>
            </a:r>
          </a:p>
        </p:txBody>
      </p:sp>
      <p:sp>
        <p:nvSpPr>
          <p:cNvPr id="28" name="CuadroTexto 27">
            <a:extLst>
              <a:ext uri="{FF2B5EF4-FFF2-40B4-BE49-F238E27FC236}">
                <a16:creationId xmlns:a16="http://schemas.microsoft.com/office/drawing/2014/main" id="{F4A5B5BA-1E7B-4D02-A23F-02E17FA2E350}"/>
              </a:ext>
            </a:extLst>
          </p:cNvPr>
          <p:cNvSpPr txBox="1"/>
          <p:nvPr/>
        </p:nvSpPr>
        <p:spPr>
          <a:xfrm>
            <a:off x="8165762" y="5659607"/>
            <a:ext cx="276334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Solo se ejecutará esta prueba (o las marcadas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asi</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Rectángulo: esquinas redondeadas 10">
            <a:extLst>
              <a:ext uri="{FF2B5EF4-FFF2-40B4-BE49-F238E27FC236}">
                <a16:creationId xmlns:a16="http://schemas.microsoft.com/office/drawing/2014/main" id="{188FFAC6-ADE5-4960-82BE-DD1FBD8D960E}"/>
              </a:ext>
            </a:extLst>
          </p:cNvPr>
          <p:cNvSpPr/>
          <p:nvPr/>
        </p:nvSpPr>
        <p:spPr>
          <a:xfrm>
            <a:off x="1320800" y="4834484"/>
            <a:ext cx="293241" cy="40517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cxnSp>
        <p:nvCxnSpPr>
          <p:cNvPr id="17" name="Conector: angular 16">
            <a:extLst>
              <a:ext uri="{FF2B5EF4-FFF2-40B4-BE49-F238E27FC236}">
                <a16:creationId xmlns:a16="http://schemas.microsoft.com/office/drawing/2014/main" id="{40813A7F-464E-4A8D-AFAB-0E6843D6BCA8}"/>
              </a:ext>
            </a:extLst>
          </p:cNvPr>
          <p:cNvCxnSpPr>
            <a:stCxn id="27" idx="0"/>
            <a:endCxn id="11" idx="0"/>
          </p:cNvCxnSpPr>
          <p:nvPr/>
        </p:nvCxnSpPr>
        <p:spPr>
          <a:xfrm rot="16200000" flipH="1" flipV="1">
            <a:off x="5286533" y="826768"/>
            <a:ext cx="188604" cy="7826827"/>
          </a:xfrm>
          <a:prstGeom prst="bentConnector3">
            <a:avLst>
              <a:gd name="adj1" fmla="val -121206"/>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ángulo: esquinas redondeadas 29">
            <a:extLst>
              <a:ext uri="{FF2B5EF4-FFF2-40B4-BE49-F238E27FC236}">
                <a16:creationId xmlns:a16="http://schemas.microsoft.com/office/drawing/2014/main" id="{1E792CFA-B664-4945-825B-466B284B5340}"/>
              </a:ext>
            </a:extLst>
          </p:cNvPr>
          <p:cNvSpPr/>
          <p:nvPr/>
        </p:nvSpPr>
        <p:spPr>
          <a:xfrm>
            <a:off x="1320800" y="5391748"/>
            <a:ext cx="293241" cy="40517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cxnSp>
        <p:nvCxnSpPr>
          <p:cNvPr id="32" name="Conector: angular 31">
            <a:extLst>
              <a:ext uri="{FF2B5EF4-FFF2-40B4-BE49-F238E27FC236}">
                <a16:creationId xmlns:a16="http://schemas.microsoft.com/office/drawing/2014/main" id="{49157A69-06F1-4DAD-B484-A906D03BE1EB}"/>
              </a:ext>
            </a:extLst>
          </p:cNvPr>
          <p:cNvCxnSpPr>
            <a:stCxn id="28" idx="2"/>
            <a:endCxn id="30" idx="2"/>
          </p:cNvCxnSpPr>
          <p:nvPr/>
        </p:nvCxnSpPr>
        <p:spPr>
          <a:xfrm rot="5400000" flipH="1">
            <a:off x="5252919" y="2011424"/>
            <a:ext cx="509017" cy="8080013"/>
          </a:xfrm>
          <a:prstGeom prst="bentConnector3">
            <a:avLst>
              <a:gd name="adj1" fmla="val -44910"/>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77980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Tests iniciales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Ejecución de los test básicos definidos por Angular CLI</a:t>
            </a:r>
          </a:p>
          <a:p>
            <a:pPr indent="-228600">
              <a:buFont typeface="Arial" panose="020B0604020202020204" pitchFamily="34" charset="0"/>
              <a:buChar char="•"/>
            </a:pPr>
            <a:r>
              <a:rPr lang="es-ES" sz="2600" dirty="0"/>
              <a:t>ng test</a:t>
            </a:r>
          </a:p>
          <a:p>
            <a:pPr indent="-228600">
              <a:buFont typeface="Arial" panose="020B0604020202020204" pitchFamily="34" charset="0"/>
              <a:buChar char="•"/>
            </a:pPr>
            <a:r>
              <a:rPr lang="es-ES" sz="2600" dirty="0"/>
              <a:t>Configuración y gráficos de </a:t>
            </a:r>
            <a:r>
              <a:rPr lang="es-ES" sz="2600" dirty="0" err="1"/>
              <a:t>coverage</a:t>
            </a:r>
            <a:endParaRPr lang="es-E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503681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3"/>
            <a:ext cx="3928759" cy="2580633"/>
          </a:xfrm>
        </p:spPr>
        <p:txBody>
          <a:bodyPr vert="horz" lIns="91440" tIns="45720" rIns="91440" bIns="45720" rtlCol="0" anchor="t">
            <a:normAutofit/>
          </a:bodyPr>
          <a:lstStyle/>
          <a:p>
            <a:r>
              <a:rPr lang="en-GB" sz="5400" dirty="0"/>
              <a:t>Jasmine JS</a:t>
            </a:r>
            <a:r>
              <a:rPr lang="es-ES" sz="5000" dirty="0"/>
              <a:t> </a:t>
            </a:r>
            <a:endParaRPr lang="en-US" sz="5000"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endParaRPr lang="es-ES" dirty="0">
              <a:solidFill>
                <a:schemeClr val="tx1"/>
              </a:solidFill>
            </a:endParaRP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81200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C65B28B-0308-47FD-B7D5-87672E64FCD0}"/>
              </a:ext>
            </a:extLst>
          </p:cNvPr>
          <p:cNvSpPr>
            <a:spLocks noGrp="1"/>
          </p:cNvSpPr>
          <p:nvPr>
            <p:ph type="title"/>
          </p:nvPr>
        </p:nvSpPr>
        <p:spPr>
          <a:xfrm>
            <a:off x="863029" y="1012004"/>
            <a:ext cx="3416158" cy="4795408"/>
          </a:xfrm>
        </p:spPr>
        <p:txBody>
          <a:bodyPr>
            <a:normAutofit/>
          </a:bodyPr>
          <a:lstStyle/>
          <a:p>
            <a:r>
              <a:rPr lang="es-ES">
                <a:solidFill>
                  <a:srgbClr val="FFFFFF"/>
                </a:solidFill>
              </a:rPr>
              <a:t>Instalación en NodeJS</a:t>
            </a:r>
          </a:p>
        </p:txBody>
      </p:sp>
      <p:graphicFrame>
        <p:nvGraphicFramePr>
          <p:cNvPr id="12" name="Marcador de contenido 9">
            <a:extLst>
              <a:ext uri="{FF2B5EF4-FFF2-40B4-BE49-F238E27FC236}">
                <a16:creationId xmlns:a16="http://schemas.microsoft.com/office/drawing/2014/main" id="{8CA3026C-768F-4188-8AD8-E97EE15BEDCF}"/>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209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10070-3899-46BD-8D27-89C47A686093}"/>
              </a:ext>
            </a:extLst>
          </p:cNvPr>
          <p:cNvSpPr>
            <a:spLocks noGrp="1"/>
          </p:cNvSpPr>
          <p:nvPr>
            <p:ph type="title"/>
          </p:nvPr>
        </p:nvSpPr>
        <p:spPr>
          <a:xfrm>
            <a:off x="1136428" y="627564"/>
            <a:ext cx="7474172" cy="1325563"/>
          </a:xfrm>
        </p:spPr>
        <p:txBody>
          <a:bodyPr>
            <a:normAutofit/>
          </a:bodyPr>
          <a:lstStyle/>
          <a:p>
            <a:r>
              <a:rPr lang="es-ES"/>
              <a:t>Elementos básicos de Jasmine </a:t>
            </a:r>
          </a:p>
        </p:txBody>
      </p:sp>
      <p:sp>
        <p:nvSpPr>
          <p:cNvPr id="4" name="Marcador de contenido 3">
            <a:extLst>
              <a:ext uri="{FF2B5EF4-FFF2-40B4-BE49-F238E27FC236}">
                <a16:creationId xmlns:a16="http://schemas.microsoft.com/office/drawing/2014/main" id="{D0978426-2151-40D4-BE5B-D351FF497CF4}"/>
              </a:ext>
            </a:extLst>
          </p:cNvPr>
          <p:cNvSpPr>
            <a:spLocks noGrp="1"/>
          </p:cNvSpPr>
          <p:nvPr>
            <p:ph idx="1"/>
          </p:nvPr>
        </p:nvSpPr>
        <p:spPr>
          <a:xfrm>
            <a:off x="956089" y="2072535"/>
            <a:ext cx="7372571" cy="3855927"/>
          </a:xfrm>
        </p:spPr>
        <p:txBody>
          <a:bodyPr anchor="ctr">
            <a:noAutofit/>
          </a:bodyPr>
          <a:lstStyle/>
          <a:p>
            <a:r>
              <a:rPr lang="es-ES" sz="1800"/>
              <a:t>Suite (</a:t>
            </a:r>
            <a:r>
              <a:rPr lang="bin-NG" sz="1800"/>
              <a:t>describe</a:t>
            </a:r>
            <a:r>
              <a:rPr lang="es-ES" sz="1800"/>
              <a:t>) </a:t>
            </a:r>
          </a:p>
          <a:p>
            <a:pPr lvl="1"/>
            <a:r>
              <a:rPr lang="es-ES" sz="1800"/>
              <a:t>Una suite es el punto de partida de los casos de prueba de Jasmine, en realidad se denomina descripción de la función jazmín global. Puede tener dos parámetros, un valor de cadena que describe la demanda y una función que implementa la demanda. </a:t>
            </a:r>
          </a:p>
          <a:p>
            <a:endParaRPr lang="es-ES" sz="1800"/>
          </a:p>
          <a:p>
            <a:r>
              <a:rPr lang="es-ES" sz="1800"/>
              <a:t>  Especulación (</a:t>
            </a:r>
            <a:r>
              <a:rPr lang="bin-NG" sz="1800"/>
              <a:t>it</a:t>
            </a:r>
            <a:r>
              <a:rPr lang="es-ES" sz="1800"/>
              <a:t>) </a:t>
            </a:r>
          </a:p>
          <a:p>
            <a:pPr lvl="1"/>
            <a:r>
              <a:rPr lang="es-ES" sz="1800"/>
              <a:t>Al igual que las suites, una especulación comienza con una cadena que puede ser el título de la demanda y una función donde escribimos las pruebas.  </a:t>
            </a:r>
          </a:p>
          <a:p>
            <a:pPr lvl="1"/>
            <a:r>
              <a:rPr lang="es-ES" sz="1800"/>
              <a:t>Una especulación puede contener una o más expectativas (</a:t>
            </a:r>
            <a:r>
              <a:rPr lang="bin-NG" sz="1800"/>
              <a:t>expect</a:t>
            </a:r>
            <a:r>
              <a:rPr lang="es-ES" sz="1800"/>
              <a:t>) que prueben el estado de nuestro código</a:t>
            </a:r>
            <a:endParaRPr lang="es-ES" sz="1800" dirty="0"/>
          </a:p>
        </p:txBody>
      </p:sp>
      <p:sp>
        <p:nvSpPr>
          <p:cNvPr id="18" name="Rectangle 1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69A8E08-6235-4799-9442-3082FF1F87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665816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7EC839E-9347-4DA8-B78A-606DEAE90000}"/>
              </a:ext>
            </a:extLst>
          </p:cNvPr>
          <p:cNvSpPr>
            <a:spLocks noGrp="1"/>
          </p:cNvSpPr>
          <p:nvPr>
            <p:ph type="title"/>
          </p:nvPr>
        </p:nvSpPr>
        <p:spPr>
          <a:xfrm>
            <a:off x="7859437" y="957695"/>
            <a:ext cx="3494362" cy="4930246"/>
          </a:xfrm>
        </p:spPr>
        <p:txBody>
          <a:bodyPr>
            <a:normAutofit/>
          </a:bodyPr>
          <a:lstStyle/>
          <a:p>
            <a:pPr algn="r"/>
            <a:r>
              <a:rPr lang="es-ES" dirty="0">
                <a:solidFill>
                  <a:schemeClr val="accent1"/>
                </a:solidFill>
              </a:rPr>
              <a:t>Ficheros </a:t>
            </a:r>
            <a:r>
              <a:rPr lang="es-ES" i="1" dirty="0">
                <a:solidFill>
                  <a:schemeClr val="accent1"/>
                </a:solidFill>
              </a:rPr>
              <a:t>.</a:t>
            </a:r>
            <a:r>
              <a:rPr lang="es-ES" i="1" dirty="0" err="1">
                <a:solidFill>
                  <a:schemeClr val="accent1"/>
                </a:solidFill>
              </a:rPr>
              <a:t>spec</a:t>
            </a:r>
            <a:r>
              <a:rPr lang="es-ES" dirty="0">
                <a:solidFill>
                  <a:schemeClr val="accent1"/>
                </a:solidFill>
              </a:rPr>
              <a:t> </a:t>
            </a:r>
          </a:p>
        </p:txBody>
      </p:sp>
      <p:sp>
        <p:nvSpPr>
          <p:cNvPr id="3" name="Marcador de contenido 2">
            <a:extLst>
              <a:ext uri="{FF2B5EF4-FFF2-40B4-BE49-F238E27FC236}">
                <a16:creationId xmlns:a16="http://schemas.microsoft.com/office/drawing/2014/main" id="{EFCC43EA-5CD7-484D-ACE1-B8839FA7F1ED}"/>
              </a:ext>
            </a:extLst>
          </p:cNvPr>
          <p:cNvSpPr>
            <a:spLocks noGrp="1"/>
          </p:cNvSpPr>
          <p:nvPr>
            <p:ph idx="1"/>
          </p:nvPr>
        </p:nvSpPr>
        <p:spPr>
          <a:xfrm>
            <a:off x="857266" y="963877"/>
            <a:ext cx="6377769" cy="4930246"/>
          </a:xfrm>
        </p:spPr>
        <p:txBody>
          <a:bodyPr anchor="ctr">
            <a:normAutofit/>
          </a:bodyPr>
          <a:lstStyle/>
          <a:p>
            <a:r>
              <a:rPr lang="es-ES" sz="2000" dirty="0"/>
              <a:t>Se crean utilizando la sintaxis de Jasmine </a:t>
            </a:r>
          </a:p>
          <a:p>
            <a:pPr marL="0" indent="0">
              <a:buNone/>
            </a:pPr>
            <a:r>
              <a:rPr lang="es-ES" sz="2000" b="1" dirty="0"/>
              <a:t>describe ("Descripción de la suite de pruebas", () =&gt; { </a:t>
            </a:r>
          </a:p>
          <a:p>
            <a:pPr marL="457200" lvl="1" indent="0">
              <a:buNone/>
            </a:pPr>
            <a:r>
              <a:rPr lang="es-ES" sz="2000" b="1" dirty="0" err="1"/>
              <a:t>it</a:t>
            </a:r>
            <a:r>
              <a:rPr lang="es-ES" sz="2000" b="1" dirty="0"/>
              <a:t> ("Descripción de la prueba 1, () =&gt; {}: </a:t>
            </a:r>
            <a:r>
              <a:rPr lang="es-ES" sz="2000" b="1" dirty="0" err="1"/>
              <a:t>boolean</a:t>
            </a:r>
            <a:r>
              <a:rPr lang="es-ES" sz="2000" b="1" dirty="0"/>
              <a:t> {}) </a:t>
            </a:r>
          </a:p>
          <a:p>
            <a:pPr marL="457200" lvl="1" indent="0">
              <a:buNone/>
            </a:pPr>
            <a:r>
              <a:rPr lang="es-ES" sz="2000" b="1" dirty="0" err="1"/>
              <a:t>it</a:t>
            </a:r>
            <a:r>
              <a:rPr lang="es-ES" sz="2000" b="1" dirty="0"/>
              <a:t> ("Descripción de la prueba 2, () =&gt; {}: </a:t>
            </a:r>
            <a:r>
              <a:rPr lang="es-ES" sz="2000" b="1" dirty="0" err="1"/>
              <a:t>boolean</a:t>
            </a:r>
            <a:r>
              <a:rPr lang="es-ES" sz="2000" b="1" dirty="0"/>
              <a:t> {}) </a:t>
            </a:r>
          </a:p>
          <a:p>
            <a:pPr marL="0" indent="0">
              <a:buNone/>
            </a:pPr>
            <a:r>
              <a:rPr lang="es-ES" sz="2000" b="1" dirty="0"/>
              <a:t>}) </a:t>
            </a:r>
          </a:p>
          <a:p>
            <a:pPr marL="0" indent="0">
              <a:buNone/>
            </a:pPr>
            <a:r>
              <a:rPr lang="es-ES" sz="2000" dirty="0"/>
              <a:t>Modificaciones</a:t>
            </a:r>
          </a:p>
          <a:p>
            <a:pPr marL="0" indent="0">
              <a:buNone/>
            </a:pPr>
            <a:r>
              <a:rPr lang="es-ES" sz="2000" dirty="0"/>
              <a:t>	describe</a:t>
            </a:r>
          </a:p>
          <a:p>
            <a:pPr marL="1371600" lvl="3" indent="0">
              <a:buNone/>
            </a:pPr>
            <a:r>
              <a:rPr lang="es-ES" dirty="0" err="1"/>
              <a:t>fdescribe</a:t>
            </a:r>
            <a:r>
              <a:rPr lang="es-ES" dirty="0"/>
              <a:t>: fija el foco en una suite concreta </a:t>
            </a:r>
          </a:p>
          <a:p>
            <a:pPr marL="1371600" lvl="3" indent="0">
              <a:buNone/>
            </a:pPr>
            <a:r>
              <a:rPr lang="es-ES" dirty="0" err="1"/>
              <a:t>xdescribe</a:t>
            </a:r>
            <a:r>
              <a:rPr lang="es-ES" dirty="0"/>
              <a:t>: excluye una suite concreta </a:t>
            </a:r>
          </a:p>
          <a:p>
            <a:pPr marL="0" indent="0">
              <a:buNone/>
            </a:pPr>
            <a:r>
              <a:rPr lang="es-ES" sz="2000" dirty="0"/>
              <a:t> 	</a:t>
            </a:r>
            <a:r>
              <a:rPr lang="es-ES" sz="2000" dirty="0" err="1"/>
              <a:t>it</a:t>
            </a:r>
            <a:endParaRPr lang="es-ES" sz="2000" dirty="0"/>
          </a:p>
          <a:p>
            <a:pPr marL="1371600" lvl="3" indent="0">
              <a:buNone/>
            </a:pPr>
            <a:r>
              <a:rPr lang="es-ES" sz="2000" dirty="0" err="1"/>
              <a:t>fit</a:t>
            </a:r>
            <a:r>
              <a:rPr lang="es-ES" sz="2000" dirty="0"/>
              <a:t>: fija el foco en una especulación concreta </a:t>
            </a:r>
          </a:p>
          <a:p>
            <a:pPr marL="1371600" lvl="3" indent="0">
              <a:buNone/>
            </a:pPr>
            <a:r>
              <a:rPr lang="es-ES" sz="2000" dirty="0" err="1"/>
              <a:t>xit</a:t>
            </a:r>
            <a:r>
              <a:rPr lang="es-ES" sz="2000" dirty="0"/>
              <a:t>: excluye una especulación concreta </a:t>
            </a:r>
          </a:p>
          <a:p>
            <a:pPr marL="0" indent="0">
              <a:buNone/>
            </a:pPr>
            <a:endParaRPr lang="es-ES" sz="2000"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395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5FAB-B664-46E7-AE6A-6EB4657A12AD}"/>
              </a:ext>
            </a:extLst>
          </p:cNvPr>
          <p:cNvSpPr>
            <a:spLocks noGrp="1"/>
          </p:cNvSpPr>
          <p:nvPr>
            <p:ph type="title"/>
          </p:nvPr>
        </p:nvSpPr>
        <p:spPr>
          <a:xfrm>
            <a:off x="916940" y="602164"/>
            <a:ext cx="7474172" cy="1325563"/>
          </a:xfrm>
        </p:spPr>
        <p:txBody>
          <a:bodyPr>
            <a:normAutofit/>
          </a:bodyPr>
          <a:lstStyle/>
          <a:p>
            <a:r>
              <a:rPr lang="es-ES" dirty="0"/>
              <a:t>Expectativa</a:t>
            </a:r>
          </a:p>
        </p:txBody>
      </p:sp>
      <p:sp>
        <p:nvSpPr>
          <p:cNvPr id="16" name="Marcador de contenido 2">
            <a:extLst>
              <a:ext uri="{FF2B5EF4-FFF2-40B4-BE49-F238E27FC236}">
                <a16:creationId xmlns:a16="http://schemas.microsoft.com/office/drawing/2014/main" id="{7DAF9A84-8381-446E-9056-82A235ACBDCB}"/>
              </a:ext>
            </a:extLst>
          </p:cNvPr>
          <p:cNvSpPr>
            <a:spLocks noGrp="1"/>
          </p:cNvSpPr>
          <p:nvPr>
            <p:ph idx="1"/>
          </p:nvPr>
        </p:nvSpPr>
        <p:spPr>
          <a:xfrm>
            <a:off x="916940" y="1779168"/>
            <a:ext cx="7118571" cy="2453354"/>
          </a:xfrm>
        </p:spPr>
        <p:txBody>
          <a:bodyPr anchor="ctr">
            <a:normAutofit/>
          </a:bodyPr>
          <a:lstStyle/>
          <a:p>
            <a:pPr fontAlgn="base"/>
            <a:r>
              <a:rPr lang="es-ES" sz="2200" dirty="0"/>
              <a:t>En las funciones </a:t>
            </a:r>
            <a:r>
              <a:rPr lang="es-ES" sz="2200" dirty="0" err="1"/>
              <a:t>it</a:t>
            </a:r>
            <a:r>
              <a:rPr lang="es-ES" sz="2200" dirty="0"/>
              <a:t> se utiliza el método </a:t>
            </a:r>
            <a:r>
              <a:rPr lang="es-ES" sz="2200" dirty="0" err="1"/>
              <a:t>expect</a:t>
            </a:r>
            <a:r>
              <a:rPr lang="es-ES" sz="2200" dirty="0"/>
              <a:t>("</a:t>
            </a:r>
            <a:r>
              <a:rPr lang="es-ES" sz="2200" dirty="0" err="1"/>
              <a:t>expresion</a:t>
            </a:r>
            <a:r>
              <a:rPr lang="es-ES" sz="2200" dirty="0"/>
              <a:t>") que define las expectativas de la prueba sobre una determinada expresión o variable </a:t>
            </a:r>
          </a:p>
          <a:p>
            <a:pPr fontAlgn="base"/>
            <a:r>
              <a:rPr lang="es-ES" sz="2200" dirty="0"/>
              <a:t> Una expectativa comienza con la función </a:t>
            </a:r>
            <a:r>
              <a:rPr lang="es-ES" sz="2200" dirty="0" err="1"/>
              <a:t>expect</a:t>
            </a:r>
            <a:r>
              <a:rPr lang="es-ES" sz="2200" dirty="0"/>
              <a:t>().  </a:t>
            </a:r>
          </a:p>
          <a:p>
            <a:pPr fontAlgn="base"/>
            <a:r>
              <a:rPr lang="es-ES" sz="2200" dirty="0"/>
              <a:t>Toma un valor y llama al cotejo (</a:t>
            </a:r>
            <a:r>
              <a:rPr lang="es-ES" sz="2200" dirty="0" err="1"/>
              <a:t>matcher</a:t>
            </a:r>
            <a:r>
              <a:rPr lang="es-ES" sz="2200" dirty="0"/>
              <a:t>) para comprobar si la expectativa se ha cumplido. </a:t>
            </a:r>
          </a:p>
        </p:txBody>
      </p:sp>
      <p:sp>
        <p:nvSpPr>
          <p:cNvPr id="17"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757F2036-4AEA-4860-BA70-3687454BE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Rectángulo 3">
            <a:extLst>
              <a:ext uri="{FF2B5EF4-FFF2-40B4-BE49-F238E27FC236}">
                <a16:creationId xmlns:a16="http://schemas.microsoft.com/office/drawing/2014/main" id="{F788E454-7CD7-4831-AF8D-7060BB364B1D}"/>
              </a:ext>
            </a:extLst>
          </p:cNvPr>
          <p:cNvSpPr/>
          <p:nvPr/>
        </p:nvSpPr>
        <p:spPr>
          <a:xfrm>
            <a:off x="3786838" y="5216877"/>
            <a:ext cx="512856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al resultado puede concatenársele la definición de la evaluación a realizar gracias al conjunto de métodos soportados en el </a:t>
            </a:r>
            <a:r>
              <a:rPr kumimoji="0" lang="es-E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framework</a:t>
            </a:r>
            <a:r>
              <a:rPr kumimoji="0" lang="es-E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s-E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Jasmine </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Conector: angular 7">
            <a:extLst>
              <a:ext uri="{FF2B5EF4-FFF2-40B4-BE49-F238E27FC236}">
                <a16:creationId xmlns:a16="http://schemas.microsoft.com/office/drawing/2014/main" id="{EFB54EF6-B949-48F0-A924-8A27C8F6FE45}"/>
              </a:ext>
            </a:extLst>
          </p:cNvPr>
          <p:cNvCxnSpPr>
            <a:cxnSpLocks/>
            <a:stCxn id="4" idx="0"/>
            <a:endCxn id="9" idx="3"/>
          </p:cNvCxnSpPr>
          <p:nvPr/>
        </p:nvCxnSpPr>
        <p:spPr>
          <a:xfrm rot="16200000" flipV="1">
            <a:off x="5544461" y="4410219"/>
            <a:ext cx="533126" cy="10801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0863C7E3-75FD-493A-A5D3-70D1EF55E3D6}"/>
              </a:ext>
            </a:extLst>
          </p:cNvPr>
          <p:cNvSpPr/>
          <p:nvPr/>
        </p:nvSpPr>
        <p:spPr>
          <a:xfrm>
            <a:off x="1282273" y="4499085"/>
            <a:ext cx="3988656" cy="369332"/>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bin-NG" sz="1800" b="0" i="0" u="none" strike="noStrike" kern="1200" cap="none" spc="0" normalizeH="0" baseline="0" noProof="0" dirty="0">
                <a:ln>
                  <a:noFill/>
                </a:ln>
                <a:solidFill>
                  <a:prstClr val="white"/>
                </a:solidFill>
                <a:effectLst/>
                <a:uLnTx/>
                <a:uFillTx/>
                <a:latin typeface="Calibri" panose="020F0502020204030204"/>
                <a:ea typeface="+mn-ea"/>
                <a:cs typeface="+mn-cs"/>
              </a:rPr>
              <a:t>expect(variable).toEqual(valorEsperado</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433635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77A6FFB0-FA79-45DD-BEFC-A61FE1D475C3}"/>
              </a:ext>
            </a:extLst>
          </p:cNvPr>
          <p:cNvPicPr>
            <a:picLocks noChangeAspect="1"/>
          </p:cNvPicPr>
          <p:nvPr/>
        </p:nvPicPr>
        <p:blipFill>
          <a:blip r:embed="rId2"/>
          <a:stretch>
            <a:fillRect/>
          </a:stretch>
        </p:blipFill>
        <p:spPr>
          <a:xfrm>
            <a:off x="548991" y="556590"/>
            <a:ext cx="6631828" cy="4955367"/>
          </a:xfrm>
          <a:prstGeom prst="rect">
            <a:avLst/>
          </a:prstGeom>
        </p:spPr>
      </p:pic>
      <p:graphicFrame>
        <p:nvGraphicFramePr>
          <p:cNvPr id="7" name="Tabla 6">
            <a:extLst>
              <a:ext uri="{FF2B5EF4-FFF2-40B4-BE49-F238E27FC236}">
                <a16:creationId xmlns:a16="http://schemas.microsoft.com/office/drawing/2014/main" id="{01ECA3BF-CB91-4E05-A432-BE869422198E}"/>
              </a:ext>
            </a:extLst>
          </p:cNvPr>
          <p:cNvGraphicFramePr>
            <a:graphicFrameLocks noGrp="1"/>
          </p:cNvGraphicFramePr>
          <p:nvPr>
            <p:extLst>
              <p:ext uri="{D42A27DB-BD31-4B8C-83A1-F6EECF244321}">
                <p14:modId xmlns:p14="http://schemas.microsoft.com/office/powerpoint/2010/main" val="1041826804"/>
              </p:ext>
            </p:extLst>
          </p:nvPr>
        </p:nvGraphicFramePr>
        <p:xfrm>
          <a:off x="7558689" y="1207807"/>
          <a:ext cx="4084320" cy="952500"/>
        </p:xfrm>
        <a:graphic>
          <a:graphicData uri="http://schemas.openxmlformats.org/drawingml/2006/table">
            <a:tbl>
              <a:tblPr/>
              <a:tblGrid>
                <a:gridCol w="787400">
                  <a:extLst>
                    <a:ext uri="{9D8B030D-6E8A-4147-A177-3AD203B41FA5}">
                      <a16:colId xmlns:a16="http://schemas.microsoft.com/office/drawing/2014/main" val="1179255248"/>
                    </a:ext>
                  </a:extLst>
                </a:gridCol>
                <a:gridCol w="787400">
                  <a:extLst>
                    <a:ext uri="{9D8B030D-6E8A-4147-A177-3AD203B41FA5}">
                      <a16:colId xmlns:a16="http://schemas.microsoft.com/office/drawing/2014/main" val="2441554664"/>
                    </a:ext>
                  </a:extLst>
                </a:gridCol>
                <a:gridCol w="2509520">
                  <a:extLst>
                    <a:ext uri="{9D8B030D-6E8A-4147-A177-3AD203B41FA5}">
                      <a16:colId xmlns:a16="http://schemas.microsoft.com/office/drawing/2014/main" val="508570554"/>
                    </a:ext>
                  </a:extLst>
                </a:gridCol>
              </a:tblGrid>
              <a:tr h="190500">
                <a:tc gridSpan="2">
                  <a:txBody>
                    <a:bodyPr/>
                    <a:lstStyle/>
                    <a:p>
                      <a:pPr algn="ctr"/>
                      <a:r>
                        <a:rPr lang="es-ES" sz="1000" b="1">
                          <a:solidFill>
                            <a:srgbClr val="FFFFFF"/>
                          </a:solidFill>
                          <a:effectLst/>
                          <a:latin typeface="inherit"/>
                        </a:rPr>
                        <a:t>Curso</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hMerge="1">
                  <a:txBody>
                    <a:bodyPr/>
                    <a:lstStyle/>
                    <a:p>
                      <a:endParaRPr lang="es-ES"/>
                    </a:p>
                  </a:txBody>
                  <a:tcPr/>
                </a:tc>
                <a:tc>
                  <a:txBody>
                    <a:bodyPr/>
                    <a:lstStyle/>
                    <a:p>
                      <a:pPr algn="ctr"/>
                      <a:r>
                        <a:rPr lang="es-ES" sz="1000" b="1">
                          <a:effectLst/>
                          <a:latin typeface="inherit"/>
                        </a:rPr>
                        <a:t>Pruebas Unitarias con Jasmine para Angular</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03608976"/>
                  </a:ext>
                </a:extLst>
              </a:tr>
              <a:tr h="190500">
                <a:tc gridSpan="2">
                  <a:txBody>
                    <a:bodyPr/>
                    <a:lstStyle/>
                    <a:p>
                      <a:pPr algn="ctr"/>
                      <a:r>
                        <a:rPr lang="es-ES" sz="1000" b="1">
                          <a:solidFill>
                            <a:srgbClr val="FFFFFF"/>
                          </a:solidFill>
                          <a:effectLst/>
                          <a:latin typeface="inherit"/>
                        </a:rPr>
                        <a:t>Carpeta</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hMerge="1">
                  <a:txBody>
                    <a:bodyPr/>
                    <a:lstStyle/>
                    <a:p>
                      <a:endParaRPr lang="es-ES"/>
                    </a:p>
                  </a:txBody>
                  <a:tcPr/>
                </a:tc>
                <a:tc>
                  <a:txBody>
                    <a:bodyPr/>
                    <a:lstStyle/>
                    <a:p>
                      <a:pPr algn="l"/>
                      <a:r>
                        <a:rPr lang="es-ES" sz="1000">
                          <a:solidFill>
                            <a:srgbClr val="000000"/>
                          </a:solidFill>
                          <a:effectLst/>
                          <a:latin typeface="inherit"/>
                        </a:rPr>
                        <a:t>287-Pruebas Unitarias con Jasmine para Angular</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7F6"/>
                    </a:solidFill>
                  </a:tcPr>
                </a:tc>
                <a:extLst>
                  <a:ext uri="{0D108BD9-81ED-4DB2-BD59-A6C34878D82A}">
                    <a16:rowId xmlns:a16="http://schemas.microsoft.com/office/drawing/2014/main" val="1691687276"/>
                  </a:ext>
                </a:extLst>
              </a:tr>
              <a:tr h="190500">
                <a:tc gridSpan="2">
                  <a:txBody>
                    <a:bodyPr/>
                    <a:lstStyle/>
                    <a:p>
                      <a:pPr algn="ctr"/>
                      <a:r>
                        <a:rPr lang="es-ES" sz="1000" b="1">
                          <a:solidFill>
                            <a:srgbClr val="FFFFFF"/>
                          </a:solidFill>
                          <a:effectLst/>
                          <a:latin typeface="inherit"/>
                        </a:rPr>
                        <a:t>Cliente</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hMerge="1">
                  <a:txBody>
                    <a:bodyPr/>
                    <a:lstStyle/>
                    <a:p>
                      <a:endParaRPr lang="es-ES"/>
                    </a:p>
                  </a:txBody>
                  <a:tcPr/>
                </a:tc>
                <a:tc>
                  <a:txBody>
                    <a:bodyPr/>
                    <a:lstStyle/>
                    <a:p>
                      <a:pPr algn="l"/>
                      <a:r>
                        <a:rPr lang="es-ES" sz="1000">
                          <a:solidFill>
                            <a:srgbClr val="000000"/>
                          </a:solidFill>
                          <a:effectLst/>
                          <a:latin typeface="inherit"/>
                        </a:rPr>
                        <a:t>Viewnext</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41749697"/>
                  </a:ext>
                </a:extLst>
              </a:tr>
              <a:tr h="190500">
                <a:tc rowSpan="2">
                  <a:txBody>
                    <a:bodyPr/>
                    <a:lstStyle/>
                    <a:p>
                      <a:pPr algn="ctr"/>
                      <a:r>
                        <a:rPr lang="es-ES" sz="1000" b="1">
                          <a:solidFill>
                            <a:srgbClr val="FFFFFF"/>
                          </a:solidFill>
                          <a:effectLst/>
                          <a:latin typeface="inherit"/>
                        </a:rPr>
                        <a:t>Alumno</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a:txBody>
                    <a:bodyPr/>
                    <a:lstStyle/>
                    <a:p>
                      <a:pPr algn="ctr"/>
                      <a:r>
                        <a:rPr lang="es-ES" sz="1000" b="1">
                          <a:solidFill>
                            <a:srgbClr val="FFFFFF"/>
                          </a:solidFill>
                          <a:effectLst/>
                          <a:latin typeface="inherit"/>
                        </a:rPr>
                        <a:t>Usuario</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a:txBody>
                    <a:bodyPr/>
                    <a:lstStyle/>
                    <a:p>
                      <a:pPr algn="l"/>
                      <a:r>
                        <a:rPr lang="es-ES" sz="1000">
                          <a:solidFill>
                            <a:srgbClr val="000000"/>
                          </a:solidFill>
                          <a:effectLst/>
                          <a:latin typeface="inherit"/>
                        </a:rPr>
                        <a:t>alumno287</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7F6"/>
                    </a:solidFill>
                  </a:tcPr>
                </a:tc>
                <a:extLst>
                  <a:ext uri="{0D108BD9-81ED-4DB2-BD59-A6C34878D82A}">
                    <a16:rowId xmlns:a16="http://schemas.microsoft.com/office/drawing/2014/main" val="2393421922"/>
                  </a:ext>
                </a:extLst>
              </a:tr>
              <a:tr h="190500">
                <a:tc vMerge="1">
                  <a:txBody>
                    <a:bodyPr/>
                    <a:lstStyle/>
                    <a:p>
                      <a:endParaRPr lang="es-ES"/>
                    </a:p>
                  </a:txBody>
                  <a:tcPr/>
                </a:tc>
                <a:tc>
                  <a:txBody>
                    <a:bodyPr/>
                    <a:lstStyle/>
                    <a:p>
                      <a:pPr algn="ctr"/>
                      <a:r>
                        <a:rPr lang="es-ES" sz="1000" b="1">
                          <a:solidFill>
                            <a:srgbClr val="FFFFFF"/>
                          </a:solidFill>
                          <a:effectLst/>
                          <a:latin typeface="inherit"/>
                        </a:rPr>
                        <a:t>Contraseña</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a:txBody>
                    <a:bodyPr/>
                    <a:lstStyle/>
                    <a:p>
                      <a:pPr algn="l"/>
                      <a:r>
                        <a:rPr lang="es-ES" sz="1000" dirty="0">
                          <a:solidFill>
                            <a:srgbClr val="000000"/>
                          </a:solidFill>
                          <a:effectLst/>
                          <a:latin typeface="inherit"/>
                        </a:rPr>
                        <a:t>0Elc100</a:t>
                      </a:r>
                      <a:endParaRPr lang="es-ES" sz="1100" dirty="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7F6"/>
                    </a:solidFill>
                  </a:tcPr>
                </a:tc>
                <a:extLst>
                  <a:ext uri="{0D108BD9-81ED-4DB2-BD59-A6C34878D82A}">
                    <a16:rowId xmlns:a16="http://schemas.microsoft.com/office/drawing/2014/main" val="2537473803"/>
                  </a:ext>
                </a:extLst>
              </a:tr>
            </a:tbl>
          </a:graphicData>
        </a:graphic>
      </p:graphicFrame>
      <p:pic>
        <p:nvPicPr>
          <p:cNvPr id="10" name="Imagen 9">
            <a:extLst>
              <a:ext uri="{FF2B5EF4-FFF2-40B4-BE49-F238E27FC236}">
                <a16:creationId xmlns:a16="http://schemas.microsoft.com/office/drawing/2014/main" id="{37BEAB34-EED5-48B8-84D1-739BCABE8B88}"/>
              </a:ext>
            </a:extLst>
          </p:cNvPr>
          <p:cNvPicPr>
            <a:picLocks noChangeAspect="1"/>
          </p:cNvPicPr>
          <p:nvPr/>
        </p:nvPicPr>
        <p:blipFill>
          <a:blip r:embed="rId3"/>
          <a:stretch>
            <a:fillRect/>
          </a:stretch>
        </p:blipFill>
        <p:spPr>
          <a:xfrm>
            <a:off x="6118885" y="2611127"/>
            <a:ext cx="5524124" cy="3754538"/>
          </a:xfrm>
          <a:prstGeom prst="rect">
            <a:avLst/>
          </a:prstGeom>
        </p:spPr>
      </p:pic>
      <p:sp>
        <p:nvSpPr>
          <p:cNvPr id="12" name="Elipse 11">
            <a:extLst>
              <a:ext uri="{FF2B5EF4-FFF2-40B4-BE49-F238E27FC236}">
                <a16:creationId xmlns:a16="http://schemas.microsoft.com/office/drawing/2014/main" id="{644179B0-69F1-4A93-8C79-E3D5AAF044F0}"/>
              </a:ext>
            </a:extLst>
          </p:cNvPr>
          <p:cNvSpPr/>
          <p:nvPr/>
        </p:nvSpPr>
        <p:spPr>
          <a:xfrm>
            <a:off x="9366821" y="4256035"/>
            <a:ext cx="1348959" cy="134895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ES"/>
          </a:p>
        </p:txBody>
      </p:sp>
      <p:sp>
        <p:nvSpPr>
          <p:cNvPr id="14" name="CuadroTexto 13">
            <a:extLst>
              <a:ext uri="{FF2B5EF4-FFF2-40B4-BE49-F238E27FC236}">
                <a16:creationId xmlns:a16="http://schemas.microsoft.com/office/drawing/2014/main" id="{20ACA4CE-401E-4805-BABC-2DECCC275444}"/>
              </a:ext>
            </a:extLst>
          </p:cNvPr>
          <p:cNvSpPr txBox="1"/>
          <p:nvPr/>
        </p:nvSpPr>
        <p:spPr>
          <a:xfrm>
            <a:off x="1916534" y="5880030"/>
            <a:ext cx="3070473" cy="369332"/>
          </a:xfrm>
          <a:prstGeom prst="rect">
            <a:avLst/>
          </a:prstGeom>
          <a:noFill/>
        </p:spPr>
        <p:txBody>
          <a:bodyPr wrap="square">
            <a:spAutoFit/>
          </a:bodyPr>
          <a:lstStyle/>
          <a:p>
            <a:r>
              <a:rPr lang="es-ES" dirty="0">
                <a:hlinkClick r:id="rId4"/>
              </a:rPr>
              <a:t>https://cleformacion.com/</a:t>
            </a:r>
            <a:r>
              <a:rPr lang="es-ES" dirty="0"/>
              <a:t> </a:t>
            </a:r>
          </a:p>
        </p:txBody>
      </p:sp>
      <p:sp>
        <p:nvSpPr>
          <p:cNvPr id="16" name="CuadroTexto 15">
            <a:extLst>
              <a:ext uri="{FF2B5EF4-FFF2-40B4-BE49-F238E27FC236}">
                <a16:creationId xmlns:a16="http://schemas.microsoft.com/office/drawing/2014/main" id="{2CA1FDD4-BA05-4FFD-9574-5592CF2AB842}"/>
              </a:ext>
            </a:extLst>
          </p:cNvPr>
          <p:cNvSpPr txBox="1"/>
          <p:nvPr/>
        </p:nvSpPr>
        <p:spPr>
          <a:xfrm>
            <a:off x="3048412" y="3245569"/>
            <a:ext cx="6096824" cy="369332"/>
          </a:xfrm>
          <a:prstGeom prst="rect">
            <a:avLst/>
          </a:prstGeom>
          <a:noFill/>
        </p:spPr>
        <p:txBody>
          <a:bodyPr wrap="square">
            <a:spAutoFit/>
          </a:bodyPr>
          <a:lstStyle/>
          <a:p>
            <a:r>
              <a:rPr lang="es-ES" dirty="0"/>
              <a:t>https://cleformacion.com/</a:t>
            </a:r>
          </a:p>
        </p:txBody>
      </p:sp>
    </p:spTree>
    <p:extLst>
      <p:ext uri="{BB962C8B-B14F-4D97-AF65-F5344CB8AC3E}">
        <p14:creationId xmlns:p14="http://schemas.microsoft.com/office/powerpoint/2010/main" val="245083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EE1D42-DEF6-408C-902F-3F5F5CA09F07}"/>
              </a:ext>
            </a:extLst>
          </p:cNvPr>
          <p:cNvSpPr>
            <a:spLocks noGrp="1"/>
          </p:cNvSpPr>
          <p:nvPr>
            <p:ph type="title"/>
          </p:nvPr>
        </p:nvSpPr>
        <p:spPr>
          <a:xfrm>
            <a:off x="1136428" y="627564"/>
            <a:ext cx="7474172" cy="1325563"/>
          </a:xfrm>
        </p:spPr>
        <p:txBody>
          <a:bodyPr>
            <a:normAutofit/>
          </a:bodyPr>
          <a:lstStyle/>
          <a:p>
            <a:r>
              <a:rPr lang="es-ES" dirty="0"/>
              <a:t>Otros elementos</a:t>
            </a:r>
          </a:p>
        </p:txBody>
      </p:sp>
      <p:sp>
        <p:nvSpPr>
          <p:cNvPr id="3" name="Marcador de contenido 2">
            <a:extLst>
              <a:ext uri="{FF2B5EF4-FFF2-40B4-BE49-F238E27FC236}">
                <a16:creationId xmlns:a16="http://schemas.microsoft.com/office/drawing/2014/main" id="{F2B48E4F-C619-4F87-87CC-AEE918425814}"/>
              </a:ext>
            </a:extLst>
          </p:cNvPr>
          <p:cNvSpPr>
            <a:spLocks noGrp="1"/>
          </p:cNvSpPr>
          <p:nvPr>
            <p:ph idx="1"/>
          </p:nvPr>
        </p:nvSpPr>
        <p:spPr>
          <a:xfrm>
            <a:off x="1136428" y="1778451"/>
            <a:ext cx="7667285" cy="1722326"/>
          </a:xfrm>
        </p:spPr>
        <p:txBody>
          <a:bodyPr anchor="ctr">
            <a:normAutofit/>
          </a:bodyPr>
          <a:lstStyle/>
          <a:p>
            <a:pPr marL="0" indent="0">
              <a:buNone/>
            </a:pPr>
            <a:r>
              <a:rPr lang="es-ES" sz="2400" dirty="0"/>
              <a:t>Conjunto de operaciones que se realizan antes / después de   </a:t>
            </a:r>
          </a:p>
          <a:p>
            <a:pPr marL="457200" lvl="1" indent="0">
              <a:buNone/>
            </a:pPr>
            <a:r>
              <a:rPr lang="es-ES" dirty="0"/>
              <a:t>el conjunto de todas las especulaciones </a:t>
            </a:r>
          </a:p>
          <a:p>
            <a:pPr marL="457200" lvl="1" indent="0">
              <a:buNone/>
            </a:pPr>
            <a:r>
              <a:rPr lang="es-ES" dirty="0"/>
              <a:t>cada una de las especulaciones </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2D9698D8-FBA4-46DD-BD47-0DC2066FD3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8" name="Marcador de contenido 2">
            <a:extLst>
              <a:ext uri="{FF2B5EF4-FFF2-40B4-BE49-F238E27FC236}">
                <a16:creationId xmlns:a16="http://schemas.microsoft.com/office/drawing/2014/main" id="{16B2F5B2-E410-499B-B37C-CAE949A49C94}"/>
              </a:ext>
            </a:extLst>
          </p:cNvPr>
          <p:cNvSpPr txBox="1">
            <a:spLocks/>
          </p:cNvSpPr>
          <p:nvPr/>
        </p:nvSpPr>
        <p:spPr>
          <a:xfrm>
            <a:off x="838200" y="3563936"/>
            <a:ext cx="10515600" cy="25781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E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Marcador de contenido 2">
            <a:extLst>
              <a:ext uri="{FF2B5EF4-FFF2-40B4-BE49-F238E27FC236}">
                <a16:creationId xmlns:a16="http://schemas.microsoft.com/office/drawing/2014/main" id="{4717EC0B-BEB9-465B-9145-DC738CAC7E6C}"/>
              </a:ext>
            </a:extLst>
          </p:cNvPr>
          <p:cNvGraphicFramePr>
            <a:graphicFrameLocks/>
          </p:cNvGraphicFramePr>
          <p:nvPr/>
        </p:nvGraphicFramePr>
        <p:xfrm>
          <a:off x="773582" y="3690255"/>
          <a:ext cx="8030131" cy="2578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177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TDD (BDD) en Jasmine</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Función factorial.</a:t>
            </a:r>
          </a:p>
          <a:p>
            <a:pPr lvl="1" indent="-228600">
              <a:buFont typeface="Arial" panose="020B0604020202020204" pitchFamily="34" charset="0"/>
              <a:buChar char="•"/>
            </a:pPr>
            <a:r>
              <a:rPr lang="es-ES" sz="2400" dirty="0"/>
              <a:t>Creación de los test</a:t>
            </a:r>
          </a:p>
          <a:p>
            <a:pPr lvl="1" indent="-228600">
              <a:buFont typeface="Arial" panose="020B0604020202020204" pitchFamily="34" charset="0"/>
              <a:buChar char="•"/>
            </a:pPr>
            <a:r>
              <a:rPr lang="es-ES" sz="2400" dirty="0"/>
              <a:t>Ejecución  -&gt; errores</a:t>
            </a:r>
          </a:p>
          <a:p>
            <a:pPr lvl="1" indent="-228600">
              <a:buFont typeface="Arial" panose="020B0604020202020204" pitchFamily="34" charset="0"/>
              <a:buChar char="•"/>
            </a:pPr>
            <a:r>
              <a:rPr lang="es-ES" sz="2400" dirty="0"/>
              <a:t>Implementación de la función para que pase los test</a:t>
            </a: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149680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ítulo 8">
            <a:extLst>
              <a:ext uri="{FF2B5EF4-FFF2-40B4-BE49-F238E27FC236}">
                <a16:creationId xmlns:a16="http://schemas.microsoft.com/office/drawing/2014/main" id="{3B2F1773-849A-4654-9A03-A7F5E2E6EE2D}"/>
              </a:ext>
            </a:extLst>
          </p:cNvPr>
          <p:cNvSpPr>
            <a:spLocks noGrp="1"/>
          </p:cNvSpPr>
          <p:nvPr>
            <p:ph type="title"/>
          </p:nvPr>
        </p:nvSpPr>
        <p:spPr>
          <a:xfrm>
            <a:off x="556532" y="643467"/>
            <a:ext cx="11210925" cy="744836"/>
          </a:xfrm>
        </p:spPr>
        <p:txBody>
          <a:bodyPr>
            <a:noAutofit/>
          </a:bodyPr>
          <a:lstStyle/>
          <a:p>
            <a:pPr algn="ctr" fontAlgn="base"/>
            <a:r>
              <a:rPr lang="es-ES" sz="2800" dirty="0">
                <a:solidFill>
                  <a:schemeClr val="bg1"/>
                </a:solidFill>
              </a:rPr>
              <a:t> </a:t>
            </a:r>
            <a:br>
              <a:rPr lang="es-ES" sz="2800" dirty="0">
                <a:solidFill>
                  <a:schemeClr val="bg1"/>
                </a:solidFill>
              </a:rPr>
            </a:br>
            <a:r>
              <a:rPr lang="es-ES" sz="2800" dirty="0">
                <a:solidFill>
                  <a:schemeClr val="bg1"/>
                </a:solidFill>
              </a:rPr>
              <a:t>Cotejos (</a:t>
            </a:r>
            <a:r>
              <a:rPr lang="es-ES" sz="2800" dirty="0" err="1">
                <a:solidFill>
                  <a:schemeClr val="bg1"/>
                </a:solidFill>
              </a:rPr>
              <a:t>Mathchers</a:t>
            </a:r>
            <a:r>
              <a:rPr lang="es-ES" sz="2800" dirty="0">
                <a:solidFill>
                  <a:schemeClr val="bg1"/>
                </a:solidFill>
              </a:rPr>
              <a:t>) </a:t>
            </a:r>
            <a:br>
              <a:rPr lang="es-ES" sz="2800" dirty="0">
                <a:solidFill>
                  <a:schemeClr val="bg1"/>
                </a:solidFill>
              </a:rPr>
            </a:br>
            <a:endParaRPr lang="es-ES" sz="2800" dirty="0">
              <a:solidFill>
                <a:schemeClr val="bg1"/>
              </a:solidFill>
            </a:endParaRPr>
          </a:p>
        </p:txBody>
      </p:sp>
      <p:graphicFrame>
        <p:nvGraphicFramePr>
          <p:cNvPr id="10" name="Tabla 9">
            <a:extLst>
              <a:ext uri="{FF2B5EF4-FFF2-40B4-BE49-F238E27FC236}">
                <a16:creationId xmlns:a16="http://schemas.microsoft.com/office/drawing/2014/main" id="{9FC0C0AF-1DC3-437A-B92B-AFDA5D06C567}"/>
              </a:ext>
            </a:extLst>
          </p:cNvPr>
          <p:cNvGraphicFramePr>
            <a:graphicFrameLocks noGrp="1"/>
          </p:cNvGraphicFramePr>
          <p:nvPr/>
        </p:nvGraphicFramePr>
        <p:xfrm>
          <a:off x="1126085" y="1882202"/>
          <a:ext cx="9939831" cy="4442362"/>
        </p:xfrm>
        <a:graphic>
          <a:graphicData uri="http://schemas.openxmlformats.org/drawingml/2006/table">
            <a:tbl>
              <a:tblPr>
                <a:tableStyleId>{5C22544A-7EE6-4342-B048-85BDC9FD1C3A}</a:tableStyleId>
              </a:tblPr>
              <a:tblGrid>
                <a:gridCol w="4766091">
                  <a:extLst>
                    <a:ext uri="{9D8B030D-6E8A-4147-A177-3AD203B41FA5}">
                      <a16:colId xmlns:a16="http://schemas.microsoft.com/office/drawing/2014/main" val="2465914579"/>
                    </a:ext>
                  </a:extLst>
                </a:gridCol>
                <a:gridCol w="5173740">
                  <a:extLst>
                    <a:ext uri="{9D8B030D-6E8A-4147-A177-3AD203B41FA5}">
                      <a16:colId xmlns:a16="http://schemas.microsoft.com/office/drawing/2014/main" val="677798342"/>
                    </a:ext>
                  </a:extLst>
                </a:gridCol>
              </a:tblGrid>
              <a:tr h="0">
                <a:tc>
                  <a:txBody>
                    <a:bodyPr/>
                    <a:lstStyle/>
                    <a:p>
                      <a:pPr algn="l" rtl="0" fontAlgn="base"/>
                      <a:r>
                        <a:rPr lang="es-ES" sz="1600" b="0" dirty="0">
                          <a:effectLst/>
                        </a:rPr>
                        <a:t>Igualdad   </a:t>
                      </a:r>
                      <a:endParaRPr lang="es-ES" sz="1600" b="0" i="0" dirty="0">
                        <a:effectLst/>
                      </a:endParaRPr>
                    </a:p>
                  </a:txBody>
                  <a:tcPr marL="71342" marR="71342" marT="35671" marB="35671"/>
                </a:tc>
                <a:tc>
                  <a:txBody>
                    <a:bodyPr/>
                    <a:lstStyle/>
                    <a:p>
                      <a:pPr algn="l" rtl="0" fontAlgn="base"/>
                      <a:r>
                        <a:rPr lang="bin-NG" sz="1600" b="0">
                          <a:effectLst/>
                        </a:rPr>
                        <a:t>expect(mixed).toEqual(mixed); </a:t>
                      </a:r>
                      <a:endParaRPr lang="bin-NG" sz="1600" b="0" i="0">
                        <a:effectLst/>
                      </a:endParaRPr>
                    </a:p>
                  </a:txBody>
                  <a:tcPr marL="71342" marR="71342" marT="35671" marB="35671"/>
                </a:tc>
                <a:extLst>
                  <a:ext uri="{0D108BD9-81ED-4DB2-BD59-A6C34878D82A}">
                    <a16:rowId xmlns:a16="http://schemas.microsoft.com/office/drawing/2014/main" val="1717778113"/>
                  </a:ext>
                </a:extLst>
              </a:tr>
              <a:tr h="303717">
                <a:tc>
                  <a:txBody>
                    <a:bodyPr/>
                    <a:lstStyle/>
                    <a:p>
                      <a:pPr algn="l" rtl="0" fontAlgn="base"/>
                      <a:r>
                        <a:rPr lang="es-ES" sz="1600" b="0" dirty="0">
                          <a:effectLst/>
                        </a:rPr>
                        <a:t>Negación </a:t>
                      </a:r>
                      <a:endParaRPr lang="es-ES" sz="1600" b="0" i="0" dirty="0">
                        <a:effectLst/>
                      </a:endParaRPr>
                    </a:p>
                  </a:txBody>
                  <a:tcPr marL="71342" marR="71342" marT="35671" marB="35671"/>
                </a:tc>
                <a:tc>
                  <a:txBody>
                    <a:bodyPr/>
                    <a:lstStyle/>
                    <a:p>
                      <a:pPr algn="l" rtl="0" fontAlgn="base"/>
                      <a:r>
                        <a:rPr lang="bin-NG" sz="1600" b="0">
                          <a:effectLst/>
                        </a:rPr>
                        <a:t>expect(mixed).not.to…(); </a:t>
                      </a:r>
                      <a:endParaRPr lang="bin-NG" sz="1600" b="0" i="0">
                        <a:effectLst/>
                      </a:endParaRPr>
                    </a:p>
                  </a:txBody>
                  <a:tcPr marL="71342" marR="71342" marT="35671" marB="35671"/>
                </a:tc>
                <a:extLst>
                  <a:ext uri="{0D108BD9-81ED-4DB2-BD59-A6C34878D82A}">
                    <a16:rowId xmlns:a16="http://schemas.microsoft.com/office/drawing/2014/main" val="998108072"/>
                  </a:ext>
                </a:extLst>
              </a:tr>
              <a:tr h="303717">
                <a:tc>
                  <a:txBody>
                    <a:bodyPr/>
                    <a:lstStyle/>
                    <a:p>
                      <a:pPr algn="l" rtl="0" fontAlgn="base"/>
                      <a:r>
                        <a:rPr lang="es-ES" sz="1600" b="0" dirty="0">
                          <a:effectLst/>
                        </a:rPr>
                        <a:t>Identidad </a:t>
                      </a:r>
                      <a:endParaRPr lang="es-ES" sz="1600" b="0" i="0" dirty="0">
                        <a:effectLst/>
                      </a:endParaRPr>
                    </a:p>
                  </a:txBody>
                  <a:tcPr marL="71342" marR="71342" marT="35671" marB="35671"/>
                </a:tc>
                <a:tc>
                  <a:txBody>
                    <a:bodyPr/>
                    <a:lstStyle/>
                    <a:p>
                      <a:pPr algn="l" rtl="0" fontAlgn="base"/>
                      <a:r>
                        <a:rPr lang="bin-NG" sz="1600" b="0">
                          <a:effectLst/>
                        </a:rPr>
                        <a:t>expect(instance).toBe(instance); </a:t>
                      </a:r>
                      <a:endParaRPr lang="bin-NG" sz="1600" b="0" i="0">
                        <a:effectLst/>
                      </a:endParaRPr>
                    </a:p>
                  </a:txBody>
                  <a:tcPr marL="71342" marR="71342" marT="35671" marB="35671"/>
                </a:tc>
                <a:extLst>
                  <a:ext uri="{0D108BD9-81ED-4DB2-BD59-A6C34878D82A}">
                    <a16:rowId xmlns:a16="http://schemas.microsoft.com/office/drawing/2014/main" val="954811566"/>
                  </a:ext>
                </a:extLst>
              </a:tr>
              <a:tr h="491116">
                <a:tc>
                  <a:txBody>
                    <a:bodyPr/>
                    <a:lstStyle/>
                    <a:p>
                      <a:pPr algn="l" rtl="0" fontAlgn="base"/>
                      <a:r>
                        <a:rPr lang="es-ES" sz="1600" b="0" dirty="0">
                          <a:effectLst/>
                        </a:rPr>
                        <a:t>Si o No </a:t>
                      </a:r>
                      <a:endParaRPr lang="es-ES" sz="1600" b="0" i="0" dirty="0">
                        <a:effectLst/>
                      </a:endParaRPr>
                    </a:p>
                  </a:txBody>
                  <a:tcPr marL="71342" marR="71342" marT="35671" marB="35671"/>
                </a:tc>
                <a:tc>
                  <a:txBody>
                    <a:bodyPr/>
                    <a:lstStyle/>
                    <a:p>
                      <a:pPr algn="l" rtl="0" fontAlgn="base"/>
                      <a:r>
                        <a:rPr lang="en-GB" sz="1600" b="0">
                          <a:effectLst/>
                        </a:rPr>
                        <a:t>expect(mixed).toBeTruthy(); </a:t>
                      </a:r>
                    </a:p>
                    <a:p>
                      <a:pPr algn="l" rtl="0" fontAlgn="base"/>
                      <a:r>
                        <a:rPr lang="en-GB" sz="1600" b="0">
                          <a:effectLst/>
                        </a:rPr>
                        <a:t>expect(mixed).toBeFalsy(); </a:t>
                      </a:r>
                      <a:endParaRPr lang="en-GB" sz="1600" b="0" i="0">
                        <a:effectLst/>
                      </a:endParaRPr>
                    </a:p>
                  </a:txBody>
                  <a:tcPr marL="71342" marR="71342" marT="35671" marB="35671"/>
                </a:tc>
                <a:extLst>
                  <a:ext uri="{0D108BD9-81ED-4DB2-BD59-A6C34878D82A}">
                    <a16:rowId xmlns:a16="http://schemas.microsoft.com/office/drawing/2014/main" val="2708894315"/>
                  </a:ext>
                </a:extLst>
              </a:tr>
              <a:tr h="491116">
                <a:tc>
                  <a:txBody>
                    <a:bodyPr/>
                    <a:lstStyle/>
                    <a:p>
                      <a:pPr algn="l" rtl="0" fontAlgn="base"/>
                      <a:r>
                        <a:rPr lang="es-ES" sz="1600" b="0" dirty="0">
                          <a:effectLst/>
                        </a:rPr>
                        <a:t>Comprobar si un elemento está presente </a:t>
                      </a:r>
                      <a:endParaRPr lang="es-ES" sz="1600" b="0" i="0" dirty="0">
                        <a:effectLst/>
                      </a:endParaRPr>
                    </a:p>
                  </a:txBody>
                  <a:tcPr marL="71342" marR="71342" marT="35671" marB="35671"/>
                </a:tc>
                <a:tc>
                  <a:txBody>
                    <a:bodyPr/>
                    <a:lstStyle/>
                    <a:p>
                      <a:pPr algn="l" rtl="0" fontAlgn="base"/>
                      <a:r>
                        <a:rPr lang="en-GB" sz="1600" b="0" dirty="0">
                          <a:effectLst/>
                        </a:rPr>
                        <a:t>expect(array).</a:t>
                      </a:r>
                      <a:r>
                        <a:rPr lang="en-GB" sz="1600" b="0" dirty="0" err="1">
                          <a:effectLst/>
                        </a:rPr>
                        <a:t>toContain</a:t>
                      </a:r>
                      <a:r>
                        <a:rPr lang="en-GB" sz="1600" b="0" dirty="0">
                          <a:effectLst/>
                        </a:rPr>
                        <a:t>(member); </a:t>
                      </a:r>
                    </a:p>
                    <a:p>
                      <a:pPr algn="l" rtl="0" fontAlgn="base"/>
                      <a:r>
                        <a:rPr lang="en-GB" sz="1600" b="0" dirty="0">
                          <a:effectLst/>
                        </a:rPr>
                        <a:t>expect(string).</a:t>
                      </a:r>
                      <a:r>
                        <a:rPr lang="en-GB" sz="1600" b="0" dirty="0" err="1">
                          <a:effectLst/>
                        </a:rPr>
                        <a:t>toContain</a:t>
                      </a:r>
                      <a:r>
                        <a:rPr lang="en-GB" sz="1600" b="0" dirty="0">
                          <a:effectLst/>
                        </a:rPr>
                        <a:t>(string); </a:t>
                      </a:r>
                      <a:endParaRPr lang="en-GB" sz="1600" b="0" i="0" dirty="0">
                        <a:effectLst/>
                      </a:endParaRPr>
                    </a:p>
                  </a:txBody>
                  <a:tcPr marL="71342" marR="71342" marT="35671" marB="35671"/>
                </a:tc>
                <a:extLst>
                  <a:ext uri="{0D108BD9-81ED-4DB2-BD59-A6C34878D82A}">
                    <a16:rowId xmlns:a16="http://schemas.microsoft.com/office/drawing/2014/main" val="2298312644"/>
                  </a:ext>
                </a:extLst>
              </a:tr>
              <a:tr h="491116">
                <a:tc>
                  <a:txBody>
                    <a:bodyPr/>
                    <a:lstStyle/>
                    <a:p>
                      <a:pPr algn="l" rtl="0" fontAlgn="base"/>
                      <a:r>
                        <a:rPr lang="es-ES" sz="1600" b="0" dirty="0">
                          <a:effectLst/>
                        </a:rPr>
                        <a:t>Comprobar si un elemento está presente definido </a:t>
                      </a:r>
                      <a:endParaRPr lang="es-ES" sz="1600" b="0" i="0" dirty="0">
                        <a:effectLst/>
                      </a:endParaRPr>
                    </a:p>
                  </a:txBody>
                  <a:tcPr marL="71342" marR="71342" marT="35671" marB="35671"/>
                </a:tc>
                <a:tc>
                  <a:txBody>
                    <a:bodyPr/>
                    <a:lstStyle/>
                    <a:p>
                      <a:pPr algn="l" rtl="0" fontAlgn="base"/>
                      <a:r>
                        <a:rPr lang="en-GB" sz="1600" b="0">
                          <a:effectLst/>
                        </a:rPr>
                        <a:t>expect(mixed).toBeDefined(); </a:t>
                      </a:r>
                    </a:p>
                    <a:p>
                      <a:pPr algn="l" rtl="0" fontAlgn="base"/>
                      <a:r>
                        <a:rPr lang="en-GB" sz="1600" b="0">
                          <a:effectLst/>
                        </a:rPr>
                        <a:t>expect(mixed).toBeUndefined(); </a:t>
                      </a:r>
                      <a:endParaRPr lang="en-GB" sz="1600" b="0" i="0">
                        <a:effectLst/>
                      </a:endParaRPr>
                    </a:p>
                  </a:txBody>
                  <a:tcPr marL="71342" marR="71342" marT="35671" marB="35671"/>
                </a:tc>
                <a:extLst>
                  <a:ext uri="{0D108BD9-81ED-4DB2-BD59-A6C34878D82A}">
                    <a16:rowId xmlns:a16="http://schemas.microsoft.com/office/drawing/2014/main" val="3725650686"/>
                  </a:ext>
                </a:extLst>
              </a:tr>
              <a:tr h="303717">
                <a:tc>
                  <a:txBody>
                    <a:bodyPr/>
                    <a:lstStyle/>
                    <a:p>
                      <a:pPr algn="l" rtl="0" fontAlgn="base"/>
                      <a:r>
                        <a:rPr lang="es-ES" sz="1600" b="0" dirty="0">
                          <a:effectLst/>
                        </a:rPr>
                        <a:t>Nulidad </a:t>
                      </a:r>
                      <a:endParaRPr lang="es-ES" sz="1600" b="0" i="0" dirty="0">
                        <a:effectLst/>
                      </a:endParaRPr>
                    </a:p>
                  </a:txBody>
                  <a:tcPr marL="71342" marR="71342" marT="35671" marB="35671"/>
                </a:tc>
                <a:tc>
                  <a:txBody>
                    <a:bodyPr/>
                    <a:lstStyle/>
                    <a:p>
                      <a:pPr algn="l" rtl="0" fontAlgn="base"/>
                      <a:r>
                        <a:rPr lang="bin-NG" sz="1600" b="0">
                          <a:effectLst/>
                        </a:rPr>
                        <a:t>expect(mixed).toBeNull(); </a:t>
                      </a:r>
                      <a:endParaRPr lang="bin-NG" sz="1600" b="0" i="0">
                        <a:effectLst/>
                      </a:endParaRPr>
                    </a:p>
                  </a:txBody>
                  <a:tcPr marL="71342" marR="71342" marT="35671" marB="35671"/>
                </a:tc>
                <a:extLst>
                  <a:ext uri="{0D108BD9-81ED-4DB2-BD59-A6C34878D82A}">
                    <a16:rowId xmlns:a16="http://schemas.microsoft.com/office/drawing/2014/main" val="2483645566"/>
                  </a:ext>
                </a:extLst>
              </a:tr>
              <a:tr h="303717">
                <a:tc>
                  <a:txBody>
                    <a:bodyPr/>
                    <a:lstStyle/>
                    <a:p>
                      <a:pPr algn="l" rtl="0" fontAlgn="base"/>
                      <a:r>
                        <a:rPr lang="es-ES" sz="1600" b="0" dirty="0">
                          <a:effectLst/>
                        </a:rPr>
                        <a:t>Comprobar si un elemento es </a:t>
                      </a:r>
                      <a:r>
                        <a:rPr lang="es-ES" sz="1600" b="0" dirty="0" err="1">
                          <a:effectLst/>
                        </a:rPr>
                        <a:t>NaN</a:t>
                      </a:r>
                      <a:r>
                        <a:rPr lang="es-ES" sz="1600" b="0" dirty="0">
                          <a:effectLst/>
                        </a:rPr>
                        <a:t> </a:t>
                      </a:r>
                      <a:endParaRPr lang="es-ES" sz="1600" b="0" i="0" dirty="0">
                        <a:effectLst/>
                      </a:endParaRPr>
                    </a:p>
                  </a:txBody>
                  <a:tcPr marL="71342" marR="71342" marT="35671" marB="35671"/>
                </a:tc>
                <a:tc>
                  <a:txBody>
                    <a:bodyPr/>
                    <a:lstStyle/>
                    <a:p>
                      <a:pPr algn="l" rtl="0" fontAlgn="base"/>
                      <a:r>
                        <a:rPr lang="bin-NG" sz="1600" b="0">
                          <a:effectLst/>
                        </a:rPr>
                        <a:t>expect(number).toBeNaN(); </a:t>
                      </a:r>
                      <a:endParaRPr lang="bin-NG" sz="1600" b="0" i="0">
                        <a:effectLst/>
                      </a:endParaRPr>
                    </a:p>
                  </a:txBody>
                  <a:tcPr marL="71342" marR="71342" marT="35671" marB="35671"/>
                </a:tc>
                <a:extLst>
                  <a:ext uri="{0D108BD9-81ED-4DB2-BD59-A6C34878D82A}">
                    <a16:rowId xmlns:a16="http://schemas.microsoft.com/office/drawing/2014/main" val="4214796099"/>
                  </a:ext>
                </a:extLst>
              </a:tr>
              <a:tr h="491116">
                <a:tc>
                  <a:txBody>
                    <a:bodyPr/>
                    <a:lstStyle/>
                    <a:p>
                      <a:pPr algn="l" rtl="0" fontAlgn="base"/>
                      <a:r>
                        <a:rPr lang="es-ES" sz="1600" b="0" dirty="0">
                          <a:effectLst/>
                        </a:rPr>
                        <a:t>Comparaciones </a:t>
                      </a:r>
                      <a:endParaRPr lang="es-ES" sz="1600" b="0" i="0" dirty="0">
                        <a:effectLst/>
                      </a:endParaRPr>
                    </a:p>
                  </a:txBody>
                  <a:tcPr marL="71342" marR="71342" marT="35671" marB="35671"/>
                </a:tc>
                <a:tc>
                  <a:txBody>
                    <a:bodyPr/>
                    <a:lstStyle/>
                    <a:p>
                      <a:pPr algn="l" rtl="0" fontAlgn="base"/>
                      <a:r>
                        <a:rPr lang="en-GB" sz="1600" b="0">
                          <a:effectLst/>
                        </a:rPr>
                        <a:t>expect(number).toBeGreaterThan(number); </a:t>
                      </a:r>
                    </a:p>
                    <a:p>
                      <a:pPr algn="l" rtl="0" fontAlgn="base"/>
                      <a:r>
                        <a:rPr lang="en-GB" sz="1600" b="0">
                          <a:effectLst/>
                        </a:rPr>
                        <a:t>expect(number).toBeLessThan(number); </a:t>
                      </a:r>
                      <a:endParaRPr lang="en-GB" sz="1600" b="0" i="0">
                        <a:effectLst/>
                      </a:endParaRPr>
                    </a:p>
                  </a:txBody>
                  <a:tcPr marL="71342" marR="71342" marT="35671" marB="35671"/>
                </a:tc>
                <a:extLst>
                  <a:ext uri="{0D108BD9-81ED-4DB2-BD59-A6C34878D82A}">
                    <a16:rowId xmlns:a16="http://schemas.microsoft.com/office/drawing/2014/main" val="3641251510"/>
                  </a:ext>
                </a:extLst>
              </a:tr>
              <a:tr h="303717">
                <a:tc>
                  <a:txBody>
                    <a:bodyPr/>
                    <a:lstStyle/>
                    <a:p>
                      <a:pPr algn="l" rtl="0" fontAlgn="base"/>
                      <a:r>
                        <a:rPr lang="es-ES" sz="1600" b="0" dirty="0">
                          <a:effectLst/>
                        </a:rPr>
                        <a:t>Proximidad </a:t>
                      </a:r>
                      <a:endParaRPr lang="es-ES" sz="1600" b="0" i="0" dirty="0">
                        <a:effectLst/>
                      </a:endParaRPr>
                    </a:p>
                  </a:txBody>
                  <a:tcPr marL="71342" marR="71342" marT="35671" marB="35671"/>
                </a:tc>
                <a:tc>
                  <a:txBody>
                    <a:bodyPr/>
                    <a:lstStyle/>
                    <a:p>
                      <a:pPr algn="l" rtl="0" fontAlgn="base"/>
                      <a:r>
                        <a:rPr lang="en-GB" sz="1600" b="0">
                          <a:effectLst/>
                        </a:rPr>
                        <a:t>expect(number).toBeCloseTo(number, decimalPlaces); </a:t>
                      </a:r>
                      <a:endParaRPr lang="en-GB" sz="1600" b="0" i="0">
                        <a:effectLst/>
                      </a:endParaRPr>
                    </a:p>
                  </a:txBody>
                  <a:tcPr marL="71342" marR="71342" marT="35671" marB="35671"/>
                </a:tc>
                <a:extLst>
                  <a:ext uri="{0D108BD9-81ED-4DB2-BD59-A6C34878D82A}">
                    <a16:rowId xmlns:a16="http://schemas.microsoft.com/office/drawing/2014/main" val="3105504535"/>
                  </a:ext>
                </a:extLst>
              </a:tr>
              <a:tr h="303717">
                <a:tc>
                  <a:txBody>
                    <a:bodyPr/>
                    <a:lstStyle/>
                    <a:p>
                      <a:pPr algn="l" rtl="0" fontAlgn="base"/>
                      <a:r>
                        <a:rPr lang="es-ES" sz="1600" b="0" dirty="0">
                          <a:effectLst/>
                        </a:rPr>
                        <a:t>Comparaciones con Regular </a:t>
                      </a:r>
                      <a:r>
                        <a:rPr lang="es-ES" sz="1600" b="0" dirty="0" err="1">
                          <a:effectLst/>
                        </a:rPr>
                        <a:t>Expressions</a:t>
                      </a:r>
                      <a:r>
                        <a:rPr lang="es-ES" sz="1600" b="0" dirty="0">
                          <a:effectLst/>
                        </a:rPr>
                        <a:t>  </a:t>
                      </a:r>
                      <a:endParaRPr lang="es-ES" sz="1600" b="0" i="0" dirty="0">
                        <a:effectLst/>
                      </a:endParaRPr>
                    </a:p>
                  </a:txBody>
                  <a:tcPr marL="71342" marR="71342" marT="35671" marB="35671"/>
                </a:tc>
                <a:tc>
                  <a:txBody>
                    <a:bodyPr/>
                    <a:lstStyle/>
                    <a:p>
                      <a:pPr algn="l" rtl="0" fontAlgn="base"/>
                      <a:r>
                        <a:rPr lang="bin-NG" sz="1600" b="0" dirty="0">
                          <a:effectLst/>
                        </a:rPr>
                        <a:t>expect(mixed).toMatch(pattern); </a:t>
                      </a:r>
                      <a:endParaRPr lang="bin-NG" sz="1600" b="0" i="0" dirty="0">
                        <a:effectLst/>
                      </a:endParaRPr>
                    </a:p>
                  </a:txBody>
                  <a:tcPr marL="71342" marR="71342" marT="35671" marB="35671"/>
                </a:tc>
                <a:extLst>
                  <a:ext uri="{0D108BD9-81ED-4DB2-BD59-A6C34878D82A}">
                    <a16:rowId xmlns:a16="http://schemas.microsoft.com/office/drawing/2014/main" val="1951404491"/>
                  </a:ext>
                </a:extLst>
              </a:tr>
            </a:tbl>
          </a:graphicData>
        </a:graphic>
      </p:graphicFrame>
    </p:spTree>
    <p:extLst>
      <p:ext uri="{BB962C8B-B14F-4D97-AF65-F5344CB8AC3E}">
        <p14:creationId xmlns:p14="http://schemas.microsoft.com/office/powerpoint/2010/main" val="2798493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err="1">
                <a:solidFill>
                  <a:srgbClr val="FFFFFF"/>
                </a:solidFill>
              </a:rPr>
              <a:t>toBe</a:t>
            </a:r>
            <a:br>
              <a:rPr lang="es-ES" sz="3800" dirty="0">
                <a:solidFill>
                  <a:srgbClr val="FFFFFF"/>
                </a:solidFill>
              </a:rPr>
            </a:br>
            <a:r>
              <a:rPr lang="es-ES" sz="3800" dirty="0" err="1">
                <a:solidFill>
                  <a:srgbClr val="FFFFFF"/>
                </a:solidFill>
              </a:rPr>
              <a:t>toEqual</a:t>
            </a:r>
            <a:endParaRPr lang="es-ES" sz="38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185565" y="731519"/>
            <a:ext cx="7229195" cy="5323644"/>
          </a:xfrm>
        </p:spPr>
        <p:txBody>
          <a:bodyPr vert="horz" lIns="91440" tIns="45720" rIns="91440" bIns="45720" rtlCol="0" anchor="ctr">
            <a:normAutofit/>
          </a:bodyPr>
          <a:lstStyle/>
          <a:p>
            <a:pPr lvl="0">
              <a:lnSpc>
                <a:spcPct val="100000"/>
              </a:lnSpc>
              <a:spcBef>
                <a:spcPts val="0"/>
              </a:spcBef>
            </a:pPr>
            <a:r>
              <a:rPr lang="es-ES"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 with ==='</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a</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a:t>
            </a:r>
            <a:r>
              <a:rPr lang="bin-NG" sz="1800" dirty="0">
                <a:solidFill>
                  <a:srgbClr val="000000"/>
                </a:solidFill>
                <a:latin typeface="Consolas" panose="020B0609020204030204" pitchFamily="49" charset="0"/>
              </a:rPr>
              <a:t>(</a:t>
            </a:r>
            <a:r>
              <a:rPr lang="bin-NG" sz="1800" dirty="0">
                <a:solidFill>
                  <a:srgbClr val="0000FF"/>
                </a:solidFill>
                <a:latin typeface="Consolas" panose="020B0609020204030204" pitchFamily="49" charset="0"/>
              </a:rPr>
              <a:t>null</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1800" dirty="0">
              <a:solidFill>
                <a:srgbClr val="000000"/>
              </a:solidFill>
              <a:latin typeface="Consolas" panose="020B0609020204030204" pitchFamily="49" charset="0"/>
            </a:endParaRPr>
          </a:p>
          <a:p>
            <a:pPr lvl="0">
              <a:lnSpc>
                <a:spcPct val="100000"/>
              </a:lnSpc>
              <a:spcBef>
                <a:spcPts val="0"/>
              </a:spcBef>
            </a:pPr>
            <a:endParaRPr lang="bin-NG" sz="1800" dirty="0">
              <a:solidFill>
                <a:srgbClr val="000000"/>
              </a:solidFill>
              <a:latin typeface="Consolas" panose="020B0609020204030204" pitchFamily="49" charset="0"/>
            </a:endParaRPr>
          </a:p>
          <a:p>
            <a:pPr lvl="0">
              <a:lnSpc>
                <a:spcPct val="100000"/>
              </a:lnSpc>
              <a:spcBef>
                <a:spcPts val="0"/>
              </a:spcBef>
            </a:pPr>
            <a:r>
              <a:rPr lang="bin-NG" sz="1800" dirty="0">
                <a:solidFill>
                  <a:srgbClr val="795E26"/>
                </a:solidFill>
                <a:latin typeface="Consolas" panose="020B0609020204030204" pitchFamily="49" charset="0"/>
              </a:rPr>
              <a:t>describe</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toEqual</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'works for simple literals and variables'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12</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toEqual</a:t>
            </a:r>
            <a:r>
              <a:rPr lang="bin-NG" sz="1800" dirty="0">
                <a:solidFill>
                  <a:srgbClr val="000000"/>
                </a:solidFill>
                <a:latin typeface="Consolas" panose="020B0609020204030204" pitchFamily="49" charset="0"/>
              </a:rPr>
              <a:t>(</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'should work for objects'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a: </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 </a:t>
            </a:r>
            <a:r>
              <a:rPr lang="bin-NG" sz="1800" dirty="0">
                <a:solidFill>
                  <a:srgbClr val="09885A"/>
                </a:solidFill>
                <a:latin typeface="Consolas" panose="020B0609020204030204" pitchFamily="49" charset="0"/>
              </a:rPr>
              <a:t>34</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a: </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 </a:t>
            </a:r>
            <a:r>
              <a:rPr lang="bin-NG" sz="1800" dirty="0">
                <a:solidFill>
                  <a:srgbClr val="09885A"/>
                </a:solidFill>
                <a:latin typeface="Consolas" panose="020B0609020204030204" pitchFamily="49" charset="0"/>
              </a:rPr>
              <a:t>34</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toEqual</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1800" dirty="0">
              <a:solidFill>
                <a:srgbClr val="000000"/>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a:t>
            </a:r>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451540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err="1">
                <a:solidFill>
                  <a:srgbClr val="FFFFFF"/>
                </a:solidFill>
              </a:rPr>
              <a:t>toBeTruthy</a:t>
            </a:r>
            <a:br>
              <a:rPr lang="es-ES" sz="3800" dirty="0">
                <a:solidFill>
                  <a:srgbClr val="FFFFFF"/>
                </a:solidFill>
              </a:rPr>
            </a:br>
            <a:r>
              <a:rPr lang="es-ES" sz="3800" dirty="0" err="1">
                <a:solidFill>
                  <a:srgbClr val="FFFFFF"/>
                </a:solidFill>
              </a:rPr>
              <a:t>toBeFalsy</a:t>
            </a:r>
            <a:endParaRPr lang="es-ES" sz="38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lvl="0">
              <a:lnSpc>
                <a:spcPct val="100000"/>
              </a:lnSpc>
              <a:spcBef>
                <a:spcPts val="0"/>
              </a:spcBef>
            </a:pPr>
            <a:r>
              <a:rPr lang="es-ES"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toBeTruthy</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a:t>
            </a:r>
            <a:br>
              <a:rPr lang="es-ES" sz="1800" dirty="0">
                <a:solidFill>
                  <a:srgbClr val="A31515"/>
                </a:solidFill>
                <a:latin typeface="Consolas" panose="020B0609020204030204" pitchFamily="49" charset="0"/>
              </a:rPr>
            </a:b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for boolean casting testing'</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toBeTruthy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toBeTruthy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1800" dirty="0">
              <a:solidFill>
                <a:srgbClr val="000000"/>
              </a:solidFill>
              <a:latin typeface="Consolas" panose="020B0609020204030204" pitchFamily="49" charset="0"/>
            </a:endParaRPr>
          </a:p>
          <a:p>
            <a:pPr lvl="0">
              <a:lnSpc>
                <a:spcPct val="100000"/>
              </a:lnSpc>
              <a:spcBef>
                <a:spcPts val="0"/>
              </a:spcBef>
            </a:pPr>
            <a:endParaRPr lang="bin-NG" sz="1800" dirty="0">
              <a:solidFill>
                <a:srgbClr val="000000"/>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toBeFalsy</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a:t>
            </a:r>
            <a:br>
              <a:rPr lang="es-ES" sz="1800" dirty="0">
                <a:solidFill>
                  <a:srgbClr val="A31515"/>
                </a:solidFill>
                <a:latin typeface="Consolas" panose="020B0609020204030204" pitchFamily="49" charset="0"/>
              </a:rPr>
            </a:b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for boolean casting testing'</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toBeFalsy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toBeFalsy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2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4157455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err="1">
                <a:solidFill>
                  <a:srgbClr val="FFFFFF"/>
                </a:solidFill>
              </a:rPr>
              <a:t>ToContain</a:t>
            </a:r>
            <a:endParaRPr lang="es-ES" sz="38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describe</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toContain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'works for finding an item in an Array'</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'quux'</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'also works for finding a substring'</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 bar baz'</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'quux'</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endParaRPr lang="es-ES" sz="2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1252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dirty="0" err="1">
                <a:solidFill>
                  <a:srgbClr val="FFFFFF"/>
                </a:solidFill>
              </a:rPr>
              <a:t>ToBeDefined</a:t>
            </a:r>
            <a:br>
              <a:rPr lang="es-ES" dirty="0">
                <a:solidFill>
                  <a:srgbClr val="FFFFFF"/>
                </a:solidFill>
              </a:rPr>
            </a:br>
            <a:r>
              <a:rPr lang="es-ES" dirty="0" err="1">
                <a:solidFill>
                  <a:srgbClr val="FFFFFF"/>
                </a:solidFill>
              </a:rPr>
              <a:t>ToBeUndefined</a:t>
            </a:r>
            <a:endParaRPr lang="es-ES"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toBeDefined</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a:t>
            </a:r>
            <a:endParaRPr lang="es-ES" sz="1800" dirty="0">
              <a:solidFill>
                <a:srgbClr val="A31515"/>
              </a:solidFill>
              <a:latin typeface="Consolas" panose="020B0609020204030204" pitchFamily="49" charset="0"/>
            </a:endParaRPr>
          </a:p>
          <a:p>
            <a:pPr>
              <a:spcBef>
                <a:spcPts val="0"/>
              </a:spcBef>
            </a:pP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against `undefined`'</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foo: </a:t>
            </a:r>
            <a:r>
              <a:rPr lang="bin-NG" sz="1800" dirty="0">
                <a:solidFill>
                  <a:srgbClr val="A31515"/>
                </a:solidFill>
                <a:latin typeface="Consolas" panose="020B0609020204030204" pitchFamily="49" charset="0"/>
              </a:rPr>
              <a:t>'foo'</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`toBeUndefined` matcher compares</a:t>
            </a:r>
            <a:endParaRPr lang="es-ES" sz="1800" dirty="0">
              <a:solidFill>
                <a:srgbClr val="A31515"/>
              </a:solidFill>
              <a:latin typeface="Consolas" panose="020B0609020204030204" pitchFamily="49" charset="0"/>
            </a:endParaRPr>
          </a:p>
          <a:p>
            <a:pPr>
              <a:spcBef>
                <a:spcPts val="0"/>
              </a:spcBef>
            </a:pP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against `undefined`'</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foo: </a:t>
            </a:r>
            <a:r>
              <a:rPr lang="bin-NG" sz="1800" dirty="0">
                <a:solidFill>
                  <a:srgbClr val="A31515"/>
                </a:solidFill>
                <a:latin typeface="Consolas" panose="020B0609020204030204" pitchFamily="49" charset="0"/>
              </a:rPr>
              <a:t>'foo'</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toBeUndefined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toBeUndefined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endParaRPr lang="es-ES" sz="2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729276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err="1">
                <a:solidFill>
                  <a:srgbClr val="FFFFFF"/>
                </a:solidFill>
              </a:rPr>
              <a:t>ToNull</a:t>
            </a:r>
            <a:br>
              <a:rPr lang="es-ES" sz="3800" dirty="0">
                <a:solidFill>
                  <a:srgbClr val="FFFFFF"/>
                </a:solidFill>
              </a:rPr>
            </a:br>
            <a:r>
              <a:rPr lang="es-ES" sz="3800" dirty="0" err="1">
                <a:solidFill>
                  <a:srgbClr val="FFFFFF"/>
                </a:solidFill>
              </a:rPr>
              <a:t>ToBeNaN</a:t>
            </a:r>
            <a:endParaRPr lang="es-ES" sz="38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toBeNull</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against null'</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null</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00FF"/>
                </a:solidFill>
                <a:latin typeface="Consolas" panose="020B0609020204030204" pitchFamily="49" charset="0"/>
              </a:rPr>
              <a:t>null</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toBeNull</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toBeNull</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toBeNull</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endParaRPr lang="es-ES" sz="1800" dirty="0">
              <a:solidFill>
                <a:srgbClr val="000000"/>
              </a:solidFill>
              <a:latin typeface="Consolas" panose="020B0609020204030204" pitchFamily="49" charset="0"/>
            </a:endParaRPr>
          </a:p>
          <a:p>
            <a:pPr>
              <a:spcBef>
                <a:spcPts val="0"/>
              </a:spcBef>
            </a:pPr>
            <a:endParaRPr lang="bin-NG" sz="1800" dirty="0">
              <a:solidFill>
                <a:srgbClr val="000000"/>
              </a:solidFill>
              <a:latin typeface="Consolas" panose="020B0609020204030204" pitchFamily="49" charset="0"/>
            </a:endParaRP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toBeNaN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against NaN'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marL="342900" marR="0">
              <a:spcBef>
                <a:spcPts val="0"/>
              </a:spcBef>
              <a:spcAft>
                <a:spcPts val="0"/>
              </a:spcAft>
            </a:pP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0</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0</a:t>
            </a:r>
            <a:endParaRPr lang="bin-NG" sz="1800" dirty="0">
              <a:latin typeface="Consolas" panose="020B0609020204030204" pitchFamily="49" charset="0"/>
            </a:endParaRPr>
          </a:p>
          <a:p>
            <a:pPr marL="342900" marR="0">
              <a:spcBef>
                <a:spcPts val="0"/>
              </a:spcBef>
              <a:spcAft>
                <a:spcPts val="0"/>
              </a:spcAft>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a/b</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toBeNaN</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61355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4700" y="731519"/>
            <a:ext cx="2954125" cy="3237579"/>
          </a:xfrm>
        </p:spPr>
        <p:txBody>
          <a:bodyPr vert="horz" lIns="91440" tIns="45720" rIns="91440" bIns="45720" rtlCol="0" anchor="ctr">
            <a:normAutofit/>
          </a:bodyPr>
          <a:lstStyle/>
          <a:p>
            <a:r>
              <a:rPr lang="es-ES" sz="3000" dirty="0" err="1">
                <a:solidFill>
                  <a:srgbClr val="FFFFFF"/>
                </a:solidFill>
              </a:rPr>
              <a:t>ToBeLessThan</a:t>
            </a:r>
            <a:br>
              <a:rPr lang="es-ES" sz="3000" dirty="0">
                <a:solidFill>
                  <a:srgbClr val="FFFFFF"/>
                </a:solidFill>
              </a:rPr>
            </a:br>
            <a:r>
              <a:rPr lang="es-ES" sz="3000" dirty="0" err="1">
                <a:solidFill>
                  <a:srgbClr val="FFFFFF"/>
                </a:solidFill>
              </a:rPr>
              <a:t>ToBeGreaterThan</a:t>
            </a:r>
            <a:br>
              <a:rPr lang="es-ES" sz="3000" dirty="0">
                <a:solidFill>
                  <a:srgbClr val="FFFFFF"/>
                </a:solidFill>
              </a:rPr>
            </a:br>
            <a:r>
              <a:rPr lang="es-ES" sz="3000" dirty="0" err="1">
                <a:solidFill>
                  <a:srgbClr val="FFFFFF"/>
                </a:solidFill>
              </a:rPr>
              <a:t>ToBeCloseTo</a:t>
            </a:r>
            <a:endParaRPr lang="es-ES" sz="30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toBeLessThan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mathematical comparisons'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3.1415926</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2.78</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toBeLessThan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toBeLessThan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a:p>
            <a:pPr>
              <a:spcBef>
                <a:spcPts val="0"/>
              </a:spcBef>
            </a:pPr>
            <a:endParaRPr lang="es-ES" sz="1800" dirty="0">
              <a:solidFill>
                <a:srgbClr val="000000"/>
              </a:solidFill>
              <a:latin typeface="Consolas" panose="020B0609020204030204" pitchFamily="49" charset="0"/>
            </a:endParaRP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toBeGreaterThan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mathematical comparisons'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3.1415926</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2.78</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toBeGreaterThan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toBeGreaterThan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endParaRPr lang="es-ES" sz="1800" dirty="0">
              <a:solidFill>
                <a:srgbClr val="000000"/>
              </a:solidFill>
              <a:latin typeface="Consolas" panose="020B0609020204030204" pitchFamily="49" charset="0"/>
            </a:endParaRP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toBeCloseTo</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precision math comparison'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3.1415926</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2.78</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toBeCloseTo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a:t>
            </a:r>
            <a:r>
              <a:rPr lang="bin-NG" sz="1800" dirty="0">
                <a:solidFill>
                  <a:srgbClr val="09885A"/>
                </a:solidFill>
                <a:latin typeface="Consolas" panose="020B0609020204030204" pitchFamily="49" charset="0"/>
              </a:rPr>
              <a:t>2</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toBeCloseTo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a:t>
            </a:r>
            <a:r>
              <a:rPr lang="bin-NG" sz="1800" dirty="0">
                <a:solidFill>
                  <a:srgbClr val="09885A"/>
                </a:solidFill>
                <a:latin typeface="Consolas" panose="020B0609020204030204" pitchFamily="49" charset="0"/>
              </a:rPr>
              <a:t>0</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97508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4700" y="731519"/>
            <a:ext cx="2954125" cy="3237579"/>
          </a:xfrm>
        </p:spPr>
        <p:txBody>
          <a:bodyPr vert="horz" lIns="91440" tIns="45720" rIns="91440" bIns="45720" rtlCol="0" anchor="ctr">
            <a:normAutofit/>
          </a:bodyPr>
          <a:lstStyle/>
          <a:p>
            <a:r>
              <a:rPr lang="es-ES" sz="3000" dirty="0" err="1">
                <a:solidFill>
                  <a:srgbClr val="FFFFFF"/>
                </a:solidFill>
              </a:rPr>
              <a:t>ToMatch</a:t>
            </a:r>
            <a:endParaRPr lang="es-ES" sz="30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toMatch</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regular expressions'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 bar baz'</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toMatch</a:t>
            </a:r>
            <a:r>
              <a:rPr lang="bin-NG" sz="1800" dirty="0">
                <a:solidFill>
                  <a:srgbClr val="000000"/>
                </a:solidFill>
                <a:latin typeface="Consolas" panose="020B0609020204030204" pitchFamily="49" charset="0"/>
              </a:rPr>
              <a:t>(</a:t>
            </a:r>
            <a:r>
              <a:rPr lang="bin-NG" sz="1800" dirty="0">
                <a:solidFill>
                  <a:srgbClr val="811F3F"/>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toMatch</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toMatch</a:t>
            </a:r>
            <a:r>
              <a:rPr lang="bin-NG" sz="1800" dirty="0">
                <a:solidFill>
                  <a:srgbClr val="000000"/>
                </a:solidFill>
                <a:latin typeface="Consolas" panose="020B0609020204030204" pitchFamily="49" charset="0"/>
              </a:rPr>
              <a:t>(</a:t>
            </a:r>
            <a:r>
              <a:rPr lang="bin-NG" sz="1800" dirty="0">
                <a:solidFill>
                  <a:srgbClr val="811F3F"/>
                </a:solidFill>
                <a:latin typeface="Consolas" panose="020B0609020204030204" pitchFamily="49" charset="0"/>
              </a:rPr>
              <a:t>/quux/</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39206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56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ADB2FB8B-77F1-44BC-8D80-A7071702AFDC}"/>
              </a:ext>
            </a:extLst>
          </p:cNvPr>
          <p:cNvSpPr>
            <a:spLocks noGrp="1"/>
          </p:cNvSpPr>
          <p:nvPr>
            <p:ph type="title"/>
          </p:nvPr>
        </p:nvSpPr>
        <p:spPr>
          <a:xfrm>
            <a:off x="838200" y="171162"/>
            <a:ext cx="2840182" cy="2371148"/>
          </a:xfrm>
        </p:spPr>
        <p:txBody>
          <a:bodyPr>
            <a:normAutofit/>
          </a:bodyPr>
          <a:lstStyle/>
          <a:p>
            <a:r>
              <a:rPr lang="es-ES" sz="3200">
                <a:solidFill>
                  <a:srgbClr val="FFFFFF"/>
                </a:solidFill>
              </a:rPr>
              <a:t>Testing</a:t>
            </a:r>
            <a:br>
              <a:rPr lang="es-ES" sz="3200">
                <a:solidFill>
                  <a:srgbClr val="FFFFFF"/>
                </a:solidFill>
              </a:rPr>
            </a:br>
            <a:r>
              <a:rPr lang="es-ES" sz="3200">
                <a:solidFill>
                  <a:srgbClr val="FFFFFF"/>
                </a:solidFill>
              </a:rPr>
              <a:t>Angular</a:t>
            </a:r>
            <a:br>
              <a:rPr lang="es-ES" sz="3200">
                <a:solidFill>
                  <a:srgbClr val="FFFFFF"/>
                </a:solidFill>
              </a:rPr>
            </a:br>
            <a:r>
              <a:rPr lang="es-ES" sz="3200">
                <a:solidFill>
                  <a:srgbClr val="FFFFFF"/>
                </a:solidFill>
              </a:rPr>
              <a:t>Aplications</a:t>
            </a:r>
          </a:p>
        </p:txBody>
      </p:sp>
      <p:pic>
        <p:nvPicPr>
          <p:cNvPr id="3" name="Imagen 2">
            <a:extLst>
              <a:ext uri="{FF2B5EF4-FFF2-40B4-BE49-F238E27FC236}">
                <a16:creationId xmlns:a16="http://schemas.microsoft.com/office/drawing/2014/main" id="{92B296C0-2047-4702-ADE9-C089E8E6E9C4}"/>
              </a:ext>
            </a:extLst>
          </p:cNvPr>
          <p:cNvPicPr>
            <a:picLocks noChangeAspect="1"/>
          </p:cNvPicPr>
          <p:nvPr/>
        </p:nvPicPr>
        <p:blipFill>
          <a:blip r:embed="rId2"/>
          <a:stretch>
            <a:fillRect/>
          </a:stretch>
        </p:blipFill>
        <p:spPr>
          <a:xfrm>
            <a:off x="6304249" y="224264"/>
            <a:ext cx="5111553" cy="6409472"/>
          </a:xfrm>
          <a:prstGeom prst="rect">
            <a:avLst/>
          </a:prstGeom>
        </p:spPr>
      </p:pic>
      <p:sp>
        <p:nvSpPr>
          <p:cNvPr id="8" name="CuadroTexto 7">
            <a:extLst>
              <a:ext uri="{FF2B5EF4-FFF2-40B4-BE49-F238E27FC236}">
                <a16:creationId xmlns:a16="http://schemas.microsoft.com/office/drawing/2014/main" id="{C26BA631-D725-444C-9B42-378BE701F1DA}"/>
              </a:ext>
            </a:extLst>
          </p:cNvPr>
          <p:cNvSpPr txBox="1"/>
          <p:nvPr/>
        </p:nvSpPr>
        <p:spPr>
          <a:xfrm>
            <a:off x="838200" y="3927640"/>
            <a:ext cx="4172816" cy="2031325"/>
          </a:xfrm>
          <a:prstGeom prst="rect">
            <a:avLst/>
          </a:prstGeom>
          <a:noFill/>
        </p:spPr>
        <p:txBody>
          <a:bodyPr wrap="square">
            <a:spAutoFit/>
          </a:bodyPr>
          <a:lstStyle/>
          <a:p>
            <a:r>
              <a:rPr lang="es-ES" dirty="0" err="1"/>
              <a:t>Corinna</a:t>
            </a:r>
            <a:r>
              <a:rPr lang="es-ES" dirty="0"/>
              <a:t> </a:t>
            </a:r>
            <a:r>
              <a:rPr lang="es-ES" dirty="0" err="1"/>
              <a:t>Cohn</a:t>
            </a:r>
            <a:endParaRPr lang="es-ES" dirty="0"/>
          </a:p>
          <a:p>
            <a:r>
              <a:rPr lang="es-ES" dirty="0"/>
              <a:t>Craig </a:t>
            </a:r>
            <a:r>
              <a:rPr lang="es-ES" dirty="0" err="1"/>
              <a:t>Nishina</a:t>
            </a:r>
            <a:endParaRPr lang="es-ES" dirty="0"/>
          </a:p>
          <a:p>
            <a:r>
              <a:rPr lang="es-ES" dirty="0"/>
              <a:t>Jesse Palmer</a:t>
            </a:r>
          </a:p>
          <a:p>
            <a:r>
              <a:rPr lang="es-ES" dirty="0"/>
              <a:t>Michael </a:t>
            </a:r>
            <a:r>
              <a:rPr lang="es-ES" dirty="0" err="1"/>
              <a:t>Giambalvo</a:t>
            </a:r>
            <a:endParaRPr lang="es-ES" dirty="0"/>
          </a:p>
          <a:p>
            <a:endParaRPr lang="es-ES" dirty="0"/>
          </a:p>
          <a:p>
            <a:r>
              <a:rPr lang="es-ES" dirty="0"/>
              <a:t>Publisher(s): Manning </a:t>
            </a:r>
            <a:r>
              <a:rPr lang="es-ES" dirty="0" err="1"/>
              <a:t>Publications</a:t>
            </a:r>
            <a:r>
              <a:rPr lang="es-ES" dirty="0"/>
              <a:t>, 2019</a:t>
            </a:r>
          </a:p>
          <a:p>
            <a:r>
              <a:rPr lang="es-ES" dirty="0"/>
              <a:t>ISBN: 9781617293641</a:t>
            </a:r>
          </a:p>
        </p:txBody>
      </p:sp>
    </p:spTree>
    <p:extLst>
      <p:ext uri="{BB962C8B-B14F-4D97-AF65-F5344CB8AC3E}">
        <p14:creationId xmlns:p14="http://schemas.microsoft.com/office/powerpoint/2010/main" val="2530784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Cotejo de errores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toThrow</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testing if a function throws an exception'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foo</a:t>
            </a:r>
            <a:r>
              <a:rPr lang="bin-NG" sz="1800" dirty="0">
                <a:solidFill>
                  <a:srgbClr val="000000"/>
                </a:solidFill>
                <a:latin typeface="Consolas" panose="020B0609020204030204" pitchFamily="49" charset="0"/>
              </a:rPr>
              <a:t> = () </a:t>
            </a:r>
            <a:r>
              <a:rPr lang="bin-NG" sz="1800" dirty="0">
                <a:solidFill>
                  <a:srgbClr val="0000FF"/>
                </a:solidFill>
                <a:latin typeface="Consolas" panose="020B0609020204030204" pitchFamily="49" charset="0"/>
              </a:rPr>
              <a:t>=&gt; </a:t>
            </a:r>
            <a:r>
              <a:rPr lang="bin-NG" sz="1800" dirty="0">
                <a:solidFill>
                  <a:srgbClr val="09885A"/>
                </a:solidFill>
                <a:latin typeface="Consolas" panose="020B0609020204030204" pitchFamily="49" charset="0"/>
              </a:rPr>
              <a:t>1</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bar </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 a</a:t>
            </a:r>
            <a:r>
              <a:rPr lang="bin-NG" sz="1800" dirty="0">
                <a:solidFill>
                  <a:srgbClr val="008000"/>
                </a:solidFill>
                <a:latin typeface="Consolas" panose="020B0609020204030204" pitchFamily="49" charset="0"/>
              </a:rPr>
              <a:t> + 1</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baz</a:t>
            </a:r>
            <a:r>
              <a:rPr lang="bin-NG" sz="1800" dirty="0">
                <a:solidFill>
                  <a:srgbClr val="000000"/>
                </a:solidFill>
                <a:latin typeface="Consolas" panose="020B0609020204030204" pitchFamily="49" charset="0"/>
              </a:rPr>
              <a:t> =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r>
              <a:rPr lang="bin-NG" sz="1800" dirty="0">
                <a:solidFill>
                  <a:srgbClr val="AF00DB"/>
                </a:solidFill>
                <a:latin typeface="Consolas" panose="020B0609020204030204" pitchFamily="49" charset="0"/>
              </a:rPr>
              <a:t>throw </a:t>
            </a:r>
            <a:r>
              <a:rPr lang="bin-NG" sz="1800" dirty="0">
                <a:solidFill>
                  <a:srgbClr val="A31515"/>
                </a:solidFill>
                <a:latin typeface="Consolas" panose="020B0609020204030204" pitchFamily="49" charset="0"/>
              </a:rPr>
              <a:t>'what'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a:t>
            </a:r>
            <a:r>
              <a:rPr lang="bin-NG" sz="1800" dirty="0">
                <a:solidFill>
                  <a:srgbClr val="000000"/>
                </a:solidFill>
                <a:latin typeface="Consolas" panose="020B0609020204030204" pitchFamily="49" charset="0"/>
              </a:rPr>
              <a:t>()</a:t>
            </a:r>
            <a:endParaRPr lang="es-ES" sz="1800" dirty="0">
              <a:latin typeface="Consolas" panose="020B0609020204030204" pitchFamily="49" charset="0"/>
            </a:endParaRPr>
          </a:p>
          <a:p>
            <a:pPr>
              <a:spcBef>
                <a:spcPts val="0"/>
              </a:spcBef>
            </a:pPr>
            <a:r>
              <a:rPr lang="es-ES" sz="1800" dirty="0">
                <a:solidFill>
                  <a:srgbClr val="795E26"/>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baz</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'what'</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toThrowError</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testing a specific thrown exception'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a:t>
            </a:r>
            <a:r>
              <a:rPr lang="bin-NG" sz="1800" dirty="0">
                <a:solidFill>
                  <a:srgbClr val="AF00DB"/>
                </a:solidFill>
                <a:latin typeface="Consolas" panose="020B0609020204030204" pitchFamily="49" charset="0"/>
              </a:rPr>
              <a:t>throw </a:t>
            </a:r>
            <a:r>
              <a:rPr lang="bin-NG" sz="1800" dirty="0">
                <a:solidFill>
                  <a:srgbClr val="0000FF"/>
                </a:solidFill>
                <a:latin typeface="Consolas" panose="020B0609020204030204" pitchFamily="49" charset="0"/>
              </a:rPr>
              <a:t>new </a:t>
            </a:r>
            <a:r>
              <a:rPr lang="bin-NG" sz="1800" dirty="0">
                <a:solidFill>
                  <a:srgbClr val="267F99"/>
                </a:solidFill>
                <a:latin typeface="Consolas" panose="020B0609020204030204" pitchFamily="49" charset="0"/>
              </a:rPr>
              <a:t>TypeError</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'foo bar 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'foo bar 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811F3F"/>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267F99"/>
                </a:solidFill>
                <a:latin typeface="Consolas" panose="020B0609020204030204" pitchFamily="49" charset="0"/>
              </a:rPr>
              <a:t>TypeError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267F99"/>
                </a:solidFill>
                <a:latin typeface="Consolas" panose="020B0609020204030204" pitchFamily="49" charset="0"/>
              </a:rPr>
              <a:t>TypeError</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'foo bar 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21751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DB3487C-CE49-4B54-8D30-AD3C8B155159}"/>
              </a:ext>
            </a:extLst>
          </p:cNvPr>
          <p:cNvSpPr>
            <a:spLocks noGrp="1"/>
          </p:cNvSpPr>
          <p:nvPr>
            <p:ph type="title"/>
          </p:nvPr>
        </p:nvSpPr>
        <p:spPr>
          <a:xfrm>
            <a:off x="863029" y="1012004"/>
            <a:ext cx="3416158" cy="4795408"/>
          </a:xfrm>
        </p:spPr>
        <p:txBody>
          <a:bodyPr>
            <a:normAutofit/>
          </a:bodyPr>
          <a:lstStyle/>
          <a:p>
            <a:r>
              <a:rPr lang="es-ES">
                <a:solidFill>
                  <a:srgbClr val="FFFFFF"/>
                </a:solidFill>
              </a:rPr>
              <a:t>Spies</a:t>
            </a:r>
          </a:p>
        </p:txBody>
      </p:sp>
      <p:graphicFrame>
        <p:nvGraphicFramePr>
          <p:cNvPr id="8" name="Marcador de contenido 5">
            <a:extLst>
              <a:ext uri="{FF2B5EF4-FFF2-40B4-BE49-F238E27FC236}">
                <a16:creationId xmlns:a16="http://schemas.microsoft.com/office/drawing/2014/main" id="{BC1EA074-F304-44A3-A3C1-E26B07E27502}"/>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067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C46A415-ADE8-4BFC-9087-F3592F4F42B0}"/>
              </a:ext>
            </a:extLst>
          </p:cNvPr>
          <p:cNvSpPr>
            <a:spLocks noGrp="1"/>
          </p:cNvSpPr>
          <p:nvPr>
            <p:ph type="title"/>
          </p:nvPr>
        </p:nvSpPr>
        <p:spPr>
          <a:xfrm>
            <a:off x="863029" y="1012004"/>
            <a:ext cx="3416158" cy="4795408"/>
          </a:xfrm>
        </p:spPr>
        <p:txBody>
          <a:bodyPr>
            <a:normAutofit/>
          </a:bodyPr>
          <a:lstStyle/>
          <a:p>
            <a:r>
              <a:rPr lang="es-ES">
                <a:solidFill>
                  <a:srgbClr val="FFFFFF"/>
                </a:solidFill>
              </a:rPr>
              <a:t>Creación de spies</a:t>
            </a:r>
          </a:p>
        </p:txBody>
      </p:sp>
      <p:graphicFrame>
        <p:nvGraphicFramePr>
          <p:cNvPr id="5" name="Marcador de contenido 2">
            <a:extLst>
              <a:ext uri="{FF2B5EF4-FFF2-40B4-BE49-F238E27FC236}">
                <a16:creationId xmlns:a16="http://schemas.microsoft.com/office/drawing/2014/main" id="{5DA190E2-50D4-4F90-8753-972519BBEC9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543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Ejemplo: </a:t>
            </a:r>
            <a:r>
              <a:rPr lang="es-ES" sz="3800" dirty="0" err="1">
                <a:solidFill>
                  <a:srgbClr val="FFFFFF"/>
                </a:solidFill>
              </a:rPr>
              <a:t>spies</a:t>
            </a:r>
            <a:endParaRPr lang="es-ES" sz="38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fontAlgn="base"/>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calculator</a:t>
            </a:r>
            <a:r>
              <a:rPr lang="bin-NG" sz="1800" dirty="0">
                <a:solidFill>
                  <a:srgbClr val="000000"/>
                </a:solidFill>
                <a:latin typeface="Consolas" panose="020B0609020204030204" pitchFamily="49" charset="0"/>
              </a:rPr>
              <a:t> = {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multiply</a:t>
            </a:r>
            <a:r>
              <a:rPr lang="bin-NG" sz="1800" dirty="0">
                <a:solidFill>
                  <a:srgbClr val="001080"/>
                </a:solidFill>
                <a:latin typeface="Consolas" panose="020B0609020204030204" pitchFamily="49" charset="0"/>
              </a:rPr>
              <a:t>:</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=&gt;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square</a:t>
            </a:r>
            <a:r>
              <a:rPr lang="bin-NG" sz="1800" dirty="0">
                <a:solidFill>
                  <a:srgbClr val="001080"/>
                </a:solidFill>
                <a:latin typeface="Consolas" panose="020B0609020204030204" pitchFamily="49" charset="0"/>
              </a:rPr>
              <a:t>: a </a:t>
            </a:r>
            <a:r>
              <a:rPr lang="bin-NG" sz="1800" dirty="0">
                <a:solidFill>
                  <a:srgbClr val="0000FF"/>
                </a:solidFill>
                <a:latin typeface="Consolas" panose="020B0609020204030204" pitchFamily="49" charset="0"/>
              </a:rPr>
              <a:t>=&gt; this</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multiply</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795E26"/>
                </a:solidFill>
                <a:latin typeface="Consolas" panose="020B0609020204030204" pitchFamily="49" charset="0"/>
              </a:rPr>
              <a:t>describe</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'calculator'</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'squares numbers by multiplying</a:t>
            </a:r>
            <a:endParaRPr lang="es-ES" sz="1800" dirty="0">
              <a:solidFill>
                <a:srgbClr val="A31515"/>
              </a:solidFill>
              <a:latin typeface="Consolas" panose="020B0609020204030204" pitchFamily="49" charset="0"/>
            </a:endParaRPr>
          </a:p>
          <a:p>
            <a:pPr fontAlgn="base"/>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them by themselves'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num</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spyOn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calculator</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'multiply'</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calculator</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square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num</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calculator</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multiply</a:t>
            </a:r>
            <a:r>
              <a:rPr lang="bin-NG" sz="1800" dirty="0">
                <a:solidFill>
                  <a:srgbClr val="000000"/>
                </a:solidFill>
                <a:latin typeface="Consolas" panose="020B0609020204030204" pitchFamily="49" charset="0"/>
              </a:rPr>
              <a:t>)</a:t>
            </a:r>
            <a:endParaRPr lang="es-ES" sz="1800" dirty="0">
              <a:solidFill>
                <a:srgbClr val="000000"/>
              </a:solidFill>
              <a:latin typeface="Consolas" panose="020B0609020204030204" pitchFamily="49" charset="0"/>
            </a:endParaRPr>
          </a:p>
          <a:p>
            <a:pPr fontAlgn="base"/>
            <a:r>
              <a:rPr lang="es-ES" sz="1800" dirty="0">
                <a:solidFill>
                  <a:srgbClr val="000000"/>
                </a:solidFill>
                <a:latin typeface="Consolas" panose="020B0609020204030204" pitchFamily="49" charset="0"/>
              </a:rPr>
              <a:t>		</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toHaveBeenCalledWith</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num</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num</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7963520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servicios sencillos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Un servicio es una clase TS “estándar”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 podría crear el test exclusivamente con Jasmine.js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b</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eforeE</a:t>
            </a:r>
            <a:r>
              <a:rPr lang="es-ES" sz="2000" dirty="0" err="1">
                <a:solidFill>
                  <a:prstClr val="white"/>
                </a:solidFill>
                <a:latin typeface="Calibri" panose="020F0502020204030204"/>
              </a:rPr>
              <a:t>ach</a:t>
            </a:r>
            <a:r>
              <a:rPr lang="es-ES" sz="2000" dirty="0">
                <a:solidFill>
                  <a:prstClr val="white"/>
                </a:solidFill>
                <a:latin typeface="Calibri" panose="020F0502020204030204"/>
              </a:rPr>
              <a:t> se instancia el servicio</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afterEach</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se resetea el entorno</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en las pruebas </a:t>
            </a:r>
            <a:r>
              <a:rPr lang="es-ES" sz="2000" dirty="0" err="1">
                <a:solidFill>
                  <a:prstClr val="white"/>
                </a:solidFill>
                <a:latin typeface="Calibri" panose="020F0502020204030204"/>
              </a:rPr>
              <a:t>it</a:t>
            </a:r>
            <a:r>
              <a:rPr lang="es-ES" sz="2000" dirty="0">
                <a:solidFill>
                  <a:prstClr val="white"/>
                </a:solidFill>
                <a:latin typeface="Calibri" panose="020F0502020204030204"/>
              </a:rPr>
              <a:t> se ejecutan los métodos con alguna </a:t>
            </a:r>
            <a:r>
              <a:rPr lang="es-ES" sz="2000" dirty="0" err="1">
                <a:solidFill>
                  <a:prstClr val="white"/>
                </a:solidFill>
                <a:latin typeface="Calibri" panose="020F0502020204030204"/>
              </a:rPr>
              <a:t>espectativa</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297764" y="699896"/>
            <a:ext cx="6295293"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StoreTareasService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store =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'Tareas'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StoreTareasService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afterEach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localStorage.removeItem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it(</a:t>
            </a:r>
            <a:r>
              <a:rPr kumimoji="0" lang="en-GB"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'should be created'</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expect(service).</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7749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5C47F37-C694-4C2C-B1A8-20DC15C7663E}"/>
              </a:ext>
            </a:extLst>
          </p:cNvPr>
          <p:cNvSpPr>
            <a:spLocks noGrp="1"/>
          </p:cNvSpPr>
          <p:nvPr>
            <p:ph type="title"/>
          </p:nvPr>
        </p:nvSpPr>
        <p:spPr/>
        <p:txBody>
          <a:bodyPr/>
          <a:lstStyle/>
          <a:p>
            <a:r>
              <a:rPr lang="es-ES" dirty="0"/>
              <a:t>Expectativas del servicio </a:t>
            </a:r>
            <a:r>
              <a:rPr lang="es-ES" dirty="0" err="1"/>
              <a:t>TareasStore</a:t>
            </a:r>
            <a:endParaRPr lang="es-ES" dirty="0"/>
          </a:p>
        </p:txBody>
      </p:sp>
      <p:sp>
        <p:nvSpPr>
          <p:cNvPr id="8" name="CuadroTexto 7">
            <a:extLst>
              <a:ext uri="{FF2B5EF4-FFF2-40B4-BE49-F238E27FC236}">
                <a16:creationId xmlns:a16="http://schemas.microsoft.com/office/drawing/2014/main" id="{10DA4FC0-4C38-45A8-A742-E27D69B5D9F8}"/>
              </a:ext>
            </a:extLst>
          </p:cNvPr>
          <p:cNvSpPr txBox="1"/>
          <p:nvPr/>
        </p:nvSpPr>
        <p:spPr>
          <a:xfrm>
            <a:off x="2441655" y="1998592"/>
            <a:ext cx="8327946" cy="3754874"/>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empty</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array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if</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locaStorage</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empty</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localStorage.removeItem</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toBeInstanceOf</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length</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array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if</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locaStorage</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have</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data'</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localStorage.setItem</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(store,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JSON.stringify</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([{nombre: </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'Tarea 1'</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toBeInstanceOf</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length</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store an array '</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service.setTareas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([{nombre: </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'Tarea 1'</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responsable:</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isCompleted</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toBeInstanceOf</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length</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9820737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09D7137-FB8B-4A98-8708-4E96DFA211B7}"/>
              </a:ext>
            </a:extLst>
          </p:cNvPr>
          <p:cNvSpPr>
            <a:spLocks noGrp="1"/>
          </p:cNvSpPr>
          <p:nvPr>
            <p:ph type="title"/>
          </p:nvPr>
        </p:nvSpPr>
        <p:spPr>
          <a:xfrm>
            <a:off x="1371599" y="294538"/>
            <a:ext cx="9895951" cy="1033669"/>
          </a:xfrm>
        </p:spPr>
        <p:txBody>
          <a:bodyPr>
            <a:normAutofit/>
          </a:bodyPr>
          <a:lstStyle/>
          <a:p>
            <a:r>
              <a:rPr lang="es-ES" sz="4000">
                <a:solidFill>
                  <a:srgbClr val="FFFFFF"/>
                </a:solidFill>
              </a:rPr>
              <a:t>Angular TestBed</a:t>
            </a:r>
          </a:p>
        </p:txBody>
      </p:sp>
      <p:sp>
        <p:nvSpPr>
          <p:cNvPr id="3" name="Marcador de contenido 2">
            <a:extLst>
              <a:ext uri="{FF2B5EF4-FFF2-40B4-BE49-F238E27FC236}">
                <a16:creationId xmlns:a16="http://schemas.microsoft.com/office/drawing/2014/main" id="{C375AAD0-6CD2-4E94-9CBC-9FDE081E75A0}"/>
              </a:ext>
            </a:extLst>
          </p:cNvPr>
          <p:cNvSpPr>
            <a:spLocks noGrp="1"/>
          </p:cNvSpPr>
          <p:nvPr>
            <p:ph idx="1"/>
          </p:nvPr>
        </p:nvSpPr>
        <p:spPr>
          <a:xfrm>
            <a:off x="1145177" y="2195785"/>
            <a:ext cx="3783875" cy="3683358"/>
          </a:xfrm>
        </p:spPr>
        <p:txBody>
          <a:bodyPr anchor="ctr">
            <a:normAutofit/>
          </a:bodyPr>
          <a:lstStyle/>
          <a:p>
            <a:r>
              <a:rPr lang="es-ES" sz="2000" dirty="0"/>
              <a:t>Crea en “entorno de pruebas de un elemento angular”</a:t>
            </a:r>
          </a:p>
          <a:p>
            <a:pPr lvl="1"/>
            <a:r>
              <a:rPr lang="es-ES" sz="2000" dirty="0"/>
              <a:t>Permite crear un modulo de pruebas con declaraciones, importaciones, </a:t>
            </a:r>
            <a:r>
              <a:rPr lang="es-ES" sz="2000" dirty="0" err="1"/>
              <a:t>providers</a:t>
            </a:r>
            <a:r>
              <a:rPr lang="es-ES" sz="2000" dirty="0"/>
              <a:t>…</a:t>
            </a:r>
          </a:p>
          <a:p>
            <a:pPr lvl="1"/>
            <a:r>
              <a:rPr lang="es-ES" sz="2000" dirty="0"/>
              <a:t>Permite instanciar un servicio mediante inyección de dependencias</a:t>
            </a:r>
          </a:p>
        </p:txBody>
      </p:sp>
      <p:sp>
        <p:nvSpPr>
          <p:cNvPr id="11" name="CuadroTexto 10">
            <a:extLst>
              <a:ext uri="{FF2B5EF4-FFF2-40B4-BE49-F238E27FC236}">
                <a16:creationId xmlns:a16="http://schemas.microsoft.com/office/drawing/2014/main" id="{10119DB1-B007-4FA3-BD53-D9E34F5DDA1C}"/>
              </a:ext>
            </a:extLst>
          </p:cNvPr>
          <p:cNvSpPr txBox="1"/>
          <p:nvPr/>
        </p:nvSpPr>
        <p:spPr>
          <a:xfrm>
            <a:off x="6527073" y="2195785"/>
            <a:ext cx="4847772" cy="4278094"/>
          </a:xfrm>
          <a:prstGeom prst="rect">
            <a:avLst/>
          </a:prstGeom>
          <a:noFill/>
        </p:spPr>
        <p:txBody>
          <a:bodyPr wrap="square">
            <a:sp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beforeEach</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async</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=&gt; </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TestBed</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configureTestingModule</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declarations</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TareasComponent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ItemComponent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ListaComponent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PipesComponent </a:t>
            </a: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imports</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SharedModule,</a:t>
            </a: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FormsModule</a:t>
            </a: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compileComponents</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s-ES"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service = </a:t>
            </a: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TestBed</a:t>
            </a:r>
            <a:r>
              <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inject</a:t>
            </a:r>
            <a:r>
              <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(StoreTareasService);</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612214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servicios sencillos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Aunque un servicio es una clase TS “estándar”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En lugar de crear el test exclusivamente con Jasmine.js, suele utilizarse el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TestBed</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proporcionado por Angular</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5297764" y="699896"/>
            <a:ext cx="6295293" cy="55092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StoreTareasService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store =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'Tareas'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70AD47">
                    <a:lumMod val="75000"/>
                  </a:srgbClr>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70AD47">
                    <a:lumMod val="75000"/>
                  </a:srgbClr>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70AD47">
                    <a:lumMod val="75000"/>
                  </a:srgbClr>
                </a:solidFill>
                <a:effectLst/>
                <a:uLnTx/>
                <a:uFillTx/>
                <a:latin typeface="Consolas" panose="020B0609020204030204" pitchFamily="49" charset="0"/>
                <a:ea typeface="+mn-ea"/>
                <a:cs typeface="+mn-cs"/>
              </a:rPr>
              <a:t> = new </a:t>
            </a:r>
            <a:r>
              <a:rPr kumimoji="0" lang="es-ES" sz="1600" b="0" i="0" u="none" strike="noStrike" kern="1200" cap="none" spc="0" normalizeH="0" baseline="0" noProof="0" dirty="0" err="1">
                <a:ln>
                  <a:noFill/>
                </a:ln>
                <a:solidFill>
                  <a:srgbClr val="70AD47">
                    <a:lumMod val="75000"/>
                  </a:srgbClr>
                </a:solidFill>
                <a:effectLst/>
                <a:uLnTx/>
                <a:uFillTx/>
                <a:latin typeface="Consolas" panose="020B0609020204030204" pitchFamily="49" charset="0"/>
                <a:ea typeface="+mn-ea"/>
                <a:cs typeface="+mn-cs"/>
              </a:rPr>
              <a:t>StoreTareasService</a:t>
            </a:r>
            <a:endParaRPr kumimoji="0" lang="es-ES" sz="1600" b="0" i="0" u="none" strike="noStrike" kern="1200" cap="none" spc="0" normalizeH="0" baseline="0" noProof="0" dirty="0">
              <a:ln>
                <a:noFill/>
              </a:ln>
              <a:solidFill>
                <a:srgbClr val="70AD47">
                  <a:lumMod val="75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TestBed.configureTestingModule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StoreTareasService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afterEach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localStorage.removeItem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it(</a:t>
            </a:r>
            <a:r>
              <a:rPr kumimoji="0" lang="en-GB"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'should be created'</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expect(service).</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5094514" y="2358571"/>
            <a:ext cx="6705600" cy="87085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136365"/>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BE7F53B-345E-4EAF-B75C-116701CF2593}"/>
              </a:ext>
            </a:extLst>
          </p:cNvPr>
          <p:cNvSpPr>
            <a:spLocks noGrp="1"/>
          </p:cNvSpPr>
          <p:nvPr>
            <p:ph type="title"/>
          </p:nvPr>
        </p:nvSpPr>
        <p:spPr>
          <a:xfrm>
            <a:off x="2311147" y="365760"/>
            <a:ext cx="7569706" cy="1288238"/>
          </a:xfrm>
        </p:spPr>
        <p:txBody>
          <a:bodyPr anchor="ctr">
            <a:normAutofit/>
          </a:bodyPr>
          <a:lstStyle/>
          <a:p>
            <a:pPr algn="ctr"/>
            <a:r>
              <a:rPr lang="es-ES" dirty="0"/>
              <a:t>Entorno: </a:t>
            </a:r>
            <a:r>
              <a:rPr lang="es-ES" dirty="0" err="1"/>
              <a:t>TestBed</a:t>
            </a:r>
            <a:endParaRPr lang="es-ES"/>
          </a:p>
        </p:txBody>
      </p:sp>
      <p:sp>
        <p:nvSpPr>
          <p:cNvPr id="3" name="Marcador de contenido 2">
            <a:extLst>
              <a:ext uri="{FF2B5EF4-FFF2-40B4-BE49-F238E27FC236}">
                <a16:creationId xmlns:a16="http://schemas.microsoft.com/office/drawing/2014/main" id="{CA56EF96-95CA-47C0-98C8-25FC71B01BAD}"/>
              </a:ext>
            </a:extLst>
          </p:cNvPr>
          <p:cNvSpPr>
            <a:spLocks noGrp="1"/>
          </p:cNvSpPr>
          <p:nvPr>
            <p:ph idx="1"/>
          </p:nvPr>
        </p:nvSpPr>
        <p:spPr>
          <a:xfrm>
            <a:off x="2165569" y="1956816"/>
            <a:ext cx="7860863" cy="4024884"/>
          </a:xfrm>
        </p:spPr>
        <p:txBody>
          <a:bodyPr anchor="t">
            <a:normAutofit/>
          </a:bodyPr>
          <a:lstStyle/>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lang="es-ES" sz="2200" dirty="0"/>
              <a:t>Como vimos </a:t>
            </a:r>
            <a:r>
              <a:rPr kumimoji="0" lang="es-ES" sz="2200" b="0" i="0" u="none" strike="noStrike" kern="1200" cap="none" spc="0" normalizeH="0" baseline="0" noProof="0" dirty="0">
                <a:ln>
                  <a:noFill/>
                </a:ln>
                <a:effectLst/>
                <a:uLnTx/>
                <a:uFillTx/>
                <a:latin typeface="Calibri" panose="020F0502020204030204"/>
                <a:ea typeface="+mn-ea"/>
                <a:cs typeface="+mn-cs"/>
              </a:rPr>
              <a:t>Crea un “entorno de pruebas de un elemento angular”</a:t>
            </a:r>
          </a:p>
          <a:p>
            <a:pPr marL="685800" marR="0" lvl="1" indent="-228600" defTabSz="914400" rtl="0" eaLnBrk="1" fontAlgn="auto" latinLnBrk="0" hangingPunct="1">
              <a:spcBef>
                <a:spcPts val="500"/>
              </a:spcBef>
              <a:spcAft>
                <a:spcPts val="0"/>
              </a:spcAft>
              <a:buClrTx/>
              <a:buSzTx/>
              <a:buFont typeface="Arial" panose="020B0604020202020204" pitchFamily="34" charset="0"/>
              <a:buChar char="•"/>
              <a:tabLst/>
              <a:defRPr/>
            </a:pPr>
            <a:r>
              <a:rPr kumimoji="0" lang="es-ES" sz="2200" b="0" i="0" u="none" strike="noStrike" kern="1200" cap="none" spc="0" normalizeH="0" baseline="0" noProof="0" dirty="0">
                <a:ln>
                  <a:noFill/>
                </a:ln>
                <a:effectLst/>
                <a:uLnTx/>
                <a:uFillTx/>
                <a:latin typeface="Calibri" panose="020F0502020204030204"/>
                <a:ea typeface="+mn-ea"/>
                <a:cs typeface="+mn-cs"/>
              </a:rPr>
              <a:t>Permite crear un modulo de pruebas con declaraciones, importaciones, </a:t>
            </a:r>
            <a:r>
              <a:rPr kumimoji="0" lang="es-ES" sz="2200" b="0" i="0" u="none" strike="noStrike" kern="1200" cap="none" spc="0" normalizeH="0" baseline="0" noProof="0" dirty="0" err="1">
                <a:ln>
                  <a:noFill/>
                </a:ln>
                <a:effectLst/>
                <a:uLnTx/>
                <a:uFillTx/>
                <a:latin typeface="Calibri" panose="020F0502020204030204"/>
                <a:ea typeface="+mn-ea"/>
                <a:cs typeface="+mn-cs"/>
              </a:rPr>
              <a:t>providers</a:t>
            </a:r>
            <a:r>
              <a:rPr kumimoji="0" lang="es-ES" sz="2200" b="0" i="0" u="none" strike="noStrike" kern="1200" cap="none" spc="0" normalizeH="0" baseline="0" noProof="0" dirty="0">
                <a:ln>
                  <a:noFill/>
                </a:ln>
                <a:effectLst/>
                <a:uLnTx/>
                <a:uFillTx/>
                <a:latin typeface="Calibri" panose="020F0502020204030204"/>
                <a:ea typeface="+mn-ea"/>
                <a:cs typeface="+mn-cs"/>
              </a:rPr>
              <a:t>…</a:t>
            </a:r>
          </a:p>
          <a:p>
            <a:r>
              <a:rPr lang="es-ES" sz="2200" dirty="0"/>
              <a:t>Proporciona una fixture: un contenedor (</a:t>
            </a:r>
            <a:r>
              <a:rPr lang="es-ES" sz="2200" dirty="0" err="1"/>
              <a:t>wrapper</a:t>
            </a:r>
            <a:r>
              <a:rPr lang="es-ES" sz="2200" dirty="0"/>
              <a:t>) del componente y su </a:t>
            </a:r>
            <a:r>
              <a:rPr lang="es-ES" sz="2200" dirty="0" err="1"/>
              <a:t>template</a:t>
            </a:r>
            <a:endParaRPr lang="es-ES" sz="2200" dirty="0"/>
          </a:p>
          <a:p>
            <a:r>
              <a:rPr lang="es-ES" sz="2200" dirty="0"/>
              <a:t>La fixture proporciona una instancia del componente</a:t>
            </a:r>
          </a:p>
          <a:p>
            <a:r>
              <a:rPr lang="es-ES" sz="2200" dirty="0"/>
              <a:t>El </a:t>
            </a:r>
            <a:r>
              <a:rPr lang="es-ES" sz="2200" dirty="0" err="1"/>
              <a:t>TestBed</a:t>
            </a:r>
            <a:r>
              <a:rPr lang="es-ES" sz="2200" dirty="0"/>
              <a:t> también permite instanciar un servicio mediante inyección de dependencias</a:t>
            </a:r>
          </a:p>
          <a:p>
            <a:r>
              <a:rPr lang="es-ES" sz="2200" dirty="0"/>
              <a:t>Como resultado, las pruebas se realizan en el contexto de una aplicación Angular</a:t>
            </a:r>
          </a:p>
        </p:txBody>
      </p:sp>
    </p:spTree>
    <p:extLst>
      <p:ext uri="{BB962C8B-B14F-4D97-AF65-F5344CB8AC3E}">
        <p14:creationId xmlns:p14="http://schemas.microsoft.com/office/powerpoint/2010/main" val="1494547906"/>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r>
              <a:rPr lang="es-ES" sz="3800" dirty="0">
                <a:solidFill>
                  <a:srgbClr val="FFFFFF"/>
                </a:solidFill>
              </a:rPr>
              <a:t>:</a:t>
            </a:r>
            <a:r>
              <a:rPr lang="es-ES" sz="3800" kern="1200" dirty="0">
                <a:solidFill>
                  <a:srgbClr val="FFFFFF"/>
                </a:solidFill>
                <a:latin typeface="+mj-lt"/>
                <a:ea typeface="+mj-ea"/>
                <a:cs typeface="+mj-cs"/>
              </a:rPr>
              <a:t> Test Componente</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200" dirty="0"/>
              <a:t>Componente </a:t>
            </a:r>
            <a:r>
              <a:rPr lang="es-ES" sz="2200" dirty="0" err="1"/>
              <a:t>Login</a:t>
            </a:r>
            <a:endParaRPr lang="es-ES" sz="2200" dirty="0"/>
          </a:p>
          <a:p>
            <a:pPr lvl="1" indent="-228600">
              <a:buFont typeface="Arial" panose="020B0604020202020204" pitchFamily="34" charset="0"/>
              <a:buChar char="•"/>
            </a:pPr>
            <a:r>
              <a:rPr lang="es-ES" sz="2000" dirty="0"/>
              <a:t>Muestra un botón si hay que hacer </a:t>
            </a:r>
            <a:r>
              <a:rPr lang="es-ES" sz="2000" dirty="0" err="1"/>
              <a:t>login</a:t>
            </a:r>
            <a:endParaRPr lang="es-ES" sz="2000" dirty="0"/>
          </a:p>
          <a:p>
            <a:pPr lvl="1" indent="-228600">
              <a:buFont typeface="Arial" panose="020B0604020202020204" pitchFamily="34" charset="0"/>
              <a:buChar char="•"/>
            </a:pPr>
            <a:r>
              <a:rPr lang="es-ES" sz="2000" dirty="0"/>
              <a:t>Para conocer el estado utiliza un servicio:  </a:t>
            </a:r>
            <a:r>
              <a:rPr lang="es-ES" sz="2000" dirty="0" err="1"/>
              <a:t>AuthService</a:t>
            </a:r>
            <a:endParaRPr lang="es-ES" sz="2000" dirty="0"/>
          </a:p>
          <a:p>
            <a:pPr indent="-228600">
              <a:buFont typeface="Arial" panose="020B0604020202020204" pitchFamily="34" charset="0"/>
              <a:buChar char="•"/>
            </a:pPr>
            <a:r>
              <a:rPr lang="es-ES" sz="2200" dirty="0"/>
              <a:t>Servicio </a:t>
            </a:r>
            <a:r>
              <a:rPr lang="es-ES" sz="2200" dirty="0" err="1"/>
              <a:t>AuthService</a:t>
            </a:r>
            <a:r>
              <a:rPr lang="es-ES" sz="2200" dirty="0"/>
              <a:t> </a:t>
            </a:r>
          </a:p>
          <a:p>
            <a:pPr lvl="1" indent="-228600">
              <a:buFont typeface="Arial" panose="020B0604020202020204" pitchFamily="34" charset="0"/>
              <a:buChar char="•"/>
            </a:pPr>
            <a:r>
              <a:rPr lang="es-ES" sz="2000" dirty="0"/>
              <a:t>El método </a:t>
            </a:r>
            <a:r>
              <a:rPr lang="es-ES" sz="2000" dirty="0" err="1"/>
              <a:t>isAutenticado</a:t>
            </a:r>
            <a:r>
              <a:rPr lang="es-ES" sz="2000" dirty="0"/>
              <a:t>: </a:t>
            </a:r>
            <a:r>
              <a:rPr lang="es-ES" sz="2000" dirty="0" err="1"/>
              <a:t>boolean</a:t>
            </a:r>
            <a:r>
              <a:rPr lang="es-ES" sz="2000" dirty="0"/>
              <a:t> devuelve true si existe un token en </a:t>
            </a:r>
            <a:r>
              <a:rPr lang="es-ES" sz="2000" dirty="0" err="1"/>
              <a:t>localStorage</a:t>
            </a:r>
            <a:r>
              <a:rPr lang="es-ES" sz="2000" dirty="0"/>
              <a:t> </a:t>
            </a:r>
            <a:br>
              <a:rPr lang="es-ES" sz="2000" dirty="0"/>
            </a:br>
            <a:endParaRPr lang="es-ES" sz="20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302715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5"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Título 3">
            <a:extLst>
              <a:ext uri="{FF2B5EF4-FFF2-40B4-BE49-F238E27FC236}">
                <a16:creationId xmlns:a16="http://schemas.microsoft.com/office/drawing/2014/main" id="{A106D22A-14BF-4829-9FA2-7ACEBDC6C6EC}"/>
              </a:ext>
            </a:extLst>
          </p:cNvPr>
          <p:cNvSpPr>
            <a:spLocks noGrp="1"/>
          </p:cNvSpPr>
          <p:nvPr>
            <p:ph type="title"/>
          </p:nvPr>
        </p:nvSpPr>
        <p:spPr>
          <a:xfrm rot="16200000">
            <a:off x="-1325880" y="1947672"/>
            <a:ext cx="5961888" cy="2788920"/>
          </a:xfrm>
        </p:spPr>
        <p:txBody>
          <a:bodyPr anchor="ctr">
            <a:normAutofit/>
          </a:bodyPr>
          <a:lstStyle/>
          <a:p>
            <a:r>
              <a:rPr lang="es-ES" sz="4800">
                <a:solidFill>
                  <a:schemeClr val="bg1"/>
                </a:solidFill>
              </a:rPr>
              <a:t>Introducción</a:t>
            </a:r>
          </a:p>
        </p:txBody>
      </p:sp>
      <p:sp>
        <p:nvSpPr>
          <p:cNvPr id="5" name="Marcador de contenido 4">
            <a:extLst>
              <a:ext uri="{FF2B5EF4-FFF2-40B4-BE49-F238E27FC236}">
                <a16:creationId xmlns:a16="http://schemas.microsoft.com/office/drawing/2014/main" id="{0BBBDB86-37D4-47A1-95C8-888788C5998B}"/>
              </a:ext>
            </a:extLst>
          </p:cNvPr>
          <p:cNvSpPr>
            <a:spLocks noGrp="1"/>
          </p:cNvSpPr>
          <p:nvPr>
            <p:ph idx="1"/>
          </p:nvPr>
        </p:nvSpPr>
        <p:spPr>
          <a:xfrm>
            <a:off x="4071068" y="841247"/>
            <a:ext cx="6877878" cy="5120640"/>
          </a:xfrm>
        </p:spPr>
        <p:txBody>
          <a:bodyPr anchor="ctr">
            <a:normAutofit/>
          </a:bodyPr>
          <a:lstStyle/>
          <a:p>
            <a:r>
              <a:rPr lang="es-ES" sz="1800">
                <a:solidFill>
                  <a:schemeClr val="tx2"/>
                </a:solidFill>
              </a:rPr>
              <a:t>Entrono de trabajo</a:t>
            </a:r>
          </a:p>
          <a:p>
            <a:pPr lvl="1"/>
            <a:r>
              <a:rPr lang="es-ES" sz="1800">
                <a:solidFill>
                  <a:schemeClr val="tx2"/>
                </a:solidFill>
              </a:rPr>
              <a:t>Extensiones de VSCode que utilizo</a:t>
            </a:r>
          </a:p>
          <a:p>
            <a:r>
              <a:rPr lang="es-ES" sz="1800">
                <a:solidFill>
                  <a:schemeClr val="tx2"/>
                </a:solidFill>
              </a:rPr>
              <a:t>Testing. Conceptos generales</a:t>
            </a:r>
          </a:p>
          <a:p>
            <a:pPr lvl="1"/>
            <a:r>
              <a:rPr lang="es-ES" sz="1800">
                <a:solidFill>
                  <a:schemeClr val="tx2"/>
                </a:solidFill>
              </a:rPr>
              <a:t>Test unitarios  (Unit test) v. test de integración (Integration test - E2E)</a:t>
            </a:r>
          </a:p>
          <a:p>
            <a:pPr lvl="1"/>
            <a:r>
              <a:rPr lang="es-ES" sz="1800">
                <a:solidFill>
                  <a:schemeClr val="tx2"/>
                </a:solidFill>
              </a:rPr>
              <a:t>Situación actual en Angular 12: Jasmine y Karma</a:t>
            </a:r>
          </a:p>
          <a:p>
            <a:r>
              <a:rPr lang="es-ES" sz="1800">
                <a:solidFill>
                  <a:schemeClr val="tx2"/>
                </a:solidFill>
              </a:rPr>
              <a:t>Test unitarios. ¿Qué son? ¿Cómo funciona un test unitario?</a:t>
            </a:r>
          </a:p>
          <a:p>
            <a:pPr lvl="1"/>
            <a:r>
              <a:rPr lang="es-ES" sz="1800">
                <a:solidFill>
                  <a:schemeClr val="tx2"/>
                </a:solidFill>
              </a:rPr>
              <a:t>Momento para hacer las pruebas</a:t>
            </a:r>
          </a:p>
          <a:p>
            <a:pPr lvl="1"/>
            <a:r>
              <a:rPr lang="es-ES" sz="1800">
                <a:solidFill>
                  <a:schemeClr val="tx2"/>
                </a:solidFill>
              </a:rPr>
              <a:t>Cobertura (Coverage)</a:t>
            </a:r>
          </a:p>
          <a:p>
            <a:r>
              <a:rPr lang="es-ES" sz="1800">
                <a:solidFill>
                  <a:schemeClr val="tx2"/>
                </a:solidFill>
              </a:rPr>
              <a:t>Jasmine y Karma</a:t>
            </a:r>
          </a:p>
          <a:p>
            <a:pPr lvl="1"/>
            <a:r>
              <a:rPr lang="es-ES" sz="1800">
                <a:solidFill>
                  <a:schemeClr val="tx2"/>
                </a:solidFill>
              </a:rPr>
              <a:t>Archivos de prueba en un proyecto</a:t>
            </a:r>
          </a:p>
          <a:p>
            <a:pPr lvl="1"/>
            <a:r>
              <a:rPr lang="es-ES" sz="1800">
                <a:solidFill>
                  <a:schemeClr val="tx2"/>
                </a:solidFill>
              </a:rPr>
              <a:t>Configuración de Karma</a:t>
            </a:r>
          </a:p>
          <a:p>
            <a:pPr lvl="1"/>
            <a:r>
              <a:rPr lang="es-ES" sz="1800">
                <a:solidFill>
                  <a:schemeClr val="tx2"/>
                </a:solidFill>
              </a:rPr>
              <a:t>Lanzar tests</a:t>
            </a:r>
          </a:p>
          <a:p>
            <a:pPr lvl="1"/>
            <a:r>
              <a:rPr lang="es-ES" sz="1800">
                <a:solidFill>
                  <a:schemeClr val="tx2"/>
                </a:solidFill>
              </a:rPr>
              <a:t>Carpeta coverage</a:t>
            </a:r>
          </a:p>
          <a:p>
            <a:pPr lvl="1"/>
            <a:r>
              <a:rPr lang="es-ES" sz="1800">
                <a:solidFill>
                  <a:schemeClr val="tx2"/>
                </a:solidFill>
              </a:rPr>
              <a:t>Nueva dependencia en Karma (Angular 11 o superior)</a:t>
            </a:r>
          </a:p>
        </p:txBody>
      </p:sp>
    </p:spTree>
    <p:extLst>
      <p:ext uri="{BB962C8B-B14F-4D97-AF65-F5344CB8AC3E}">
        <p14:creationId xmlns:p14="http://schemas.microsoft.com/office/powerpoint/2010/main" val="2071977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4652C11-0A41-44EA-9538-92A959814CEE}"/>
              </a:ext>
            </a:extLst>
          </p:cNvPr>
          <p:cNvSpPr>
            <a:spLocks noGrp="1"/>
          </p:cNvSpPr>
          <p:nvPr>
            <p:ph type="title"/>
          </p:nvPr>
        </p:nvSpPr>
        <p:spPr/>
        <p:txBody>
          <a:bodyPr/>
          <a:lstStyle/>
          <a:p>
            <a:r>
              <a:rPr lang="es-ES" dirty="0"/>
              <a:t>Componente sencillo y servicio</a:t>
            </a:r>
          </a:p>
        </p:txBody>
      </p:sp>
      <p:sp>
        <p:nvSpPr>
          <p:cNvPr id="7" name="CuadroTexto 6">
            <a:extLst>
              <a:ext uri="{FF2B5EF4-FFF2-40B4-BE49-F238E27FC236}">
                <a16:creationId xmlns:a16="http://schemas.microsoft.com/office/drawing/2014/main" id="{6D89F781-4547-415D-B311-24327647D6F4}"/>
              </a:ext>
            </a:extLst>
          </p:cNvPr>
          <p:cNvSpPr txBox="1"/>
          <p:nvPr/>
        </p:nvSpPr>
        <p:spPr>
          <a:xfrm>
            <a:off x="1028369" y="1704145"/>
            <a:ext cx="6566452" cy="58477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login1 works!</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button</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[hidden]</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n-GB"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button</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8" name="CuadroTexto 7">
            <a:extLst>
              <a:ext uri="{FF2B5EF4-FFF2-40B4-BE49-F238E27FC236}">
                <a16:creationId xmlns:a16="http://schemas.microsoft.com/office/drawing/2014/main" id="{0725F64F-94BB-43B7-B03C-BAE04B37D446}"/>
              </a:ext>
            </a:extLst>
          </p:cNvPr>
          <p:cNvSpPr txBox="1"/>
          <p:nvPr/>
        </p:nvSpPr>
        <p:spPr>
          <a:xfrm>
            <a:off x="1028369" y="2367171"/>
            <a:ext cx="6566452" cy="2123658"/>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authSrv: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boolean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.authSrv.isAutenticado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
        <p:nvSpPr>
          <p:cNvPr id="9" name="CuadroTexto 8">
            <a:extLst>
              <a:ext uri="{FF2B5EF4-FFF2-40B4-BE49-F238E27FC236}">
                <a16:creationId xmlns:a16="http://schemas.microsoft.com/office/drawing/2014/main" id="{D75AA2B6-A877-4306-90EC-41C501303D53}"/>
              </a:ext>
            </a:extLst>
          </p:cNvPr>
          <p:cNvSpPr txBox="1"/>
          <p:nvPr/>
        </p:nvSpPr>
        <p:spPr>
          <a:xfrm>
            <a:off x="5776685" y="3621093"/>
            <a:ext cx="5590146" cy="255454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boolean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token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localStorage.getItem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'Token'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Boolean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(token)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396026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a:t>C</a:t>
            </a:r>
            <a:r>
              <a:rPr lang="es-ES" sz="3200" dirty="0"/>
              <a:t>omponente sencillo y servicio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01961"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Para el uso de los servicios por parte del componente, se podría </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crear el test exclusivamente con Jasmine.js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 instancia un servicio</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Se instancia un componente inyectándole el servicio</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109028" y="314322"/>
            <a:ext cx="6295293" cy="32932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'Login1Component'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afterEach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localStorage.removeItem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'Token'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8A576630-FB5F-4A69-9C9E-50F8B714E50A}"/>
              </a:ext>
            </a:extLst>
          </p:cNvPr>
          <p:cNvSpPr txBox="1"/>
          <p:nvPr/>
        </p:nvSpPr>
        <p:spPr>
          <a:xfrm>
            <a:off x="5109028" y="4012242"/>
            <a:ext cx="6705600"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true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localStorage.setItem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'Token'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token'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false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toBeFalse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142561626"/>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6"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ítulo 4">
            <a:extLst>
              <a:ext uri="{FF2B5EF4-FFF2-40B4-BE49-F238E27FC236}">
                <a16:creationId xmlns:a16="http://schemas.microsoft.com/office/drawing/2014/main" id="{0D64A924-3C10-4F71-A413-5046941444A2}"/>
              </a:ext>
            </a:extLst>
          </p:cNvPr>
          <p:cNvSpPr>
            <a:spLocks noGrp="1"/>
          </p:cNvSpPr>
          <p:nvPr>
            <p:ph type="title"/>
          </p:nvPr>
        </p:nvSpPr>
        <p:spPr>
          <a:xfrm>
            <a:off x="786385" y="841248"/>
            <a:ext cx="5129600" cy="5340097"/>
          </a:xfrm>
        </p:spPr>
        <p:txBody>
          <a:bodyPr anchor="ctr">
            <a:normAutofit/>
          </a:bodyPr>
          <a:lstStyle/>
          <a:p>
            <a:r>
              <a:rPr lang="es-ES" sz="4800">
                <a:solidFill>
                  <a:schemeClr val="bg1"/>
                </a:solidFill>
              </a:rPr>
              <a:t>Spies en Jasmine.js</a:t>
            </a:r>
          </a:p>
        </p:txBody>
      </p:sp>
      <p:sp>
        <p:nvSpPr>
          <p:cNvPr id="6" name="Marcador de contenido 5">
            <a:extLst>
              <a:ext uri="{FF2B5EF4-FFF2-40B4-BE49-F238E27FC236}">
                <a16:creationId xmlns:a16="http://schemas.microsoft.com/office/drawing/2014/main" id="{3846798E-2C26-4D3E-AA2C-4024312D154D}"/>
              </a:ext>
            </a:extLst>
          </p:cNvPr>
          <p:cNvSpPr>
            <a:spLocks noGrp="1"/>
          </p:cNvSpPr>
          <p:nvPr>
            <p:ph idx="1"/>
          </p:nvPr>
        </p:nvSpPr>
        <p:spPr>
          <a:xfrm>
            <a:off x="6464410" y="841247"/>
            <a:ext cx="4484536" cy="5340097"/>
          </a:xfrm>
        </p:spPr>
        <p:txBody>
          <a:bodyPr anchor="ctr">
            <a:normAutofit/>
          </a:bodyPr>
          <a:lstStyle/>
          <a:p>
            <a:r>
              <a:rPr lang="es-ES" sz="1800">
                <a:solidFill>
                  <a:schemeClr val="tx2"/>
                </a:solidFill>
              </a:rPr>
              <a:t>Permiten capturar la ejecución de una función</a:t>
            </a:r>
          </a:p>
          <a:p>
            <a:r>
              <a:rPr lang="es-ES" sz="1800">
                <a:solidFill>
                  <a:schemeClr val="tx2"/>
                </a:solidFill>
              </a:rPr>
              <a:t>Las expectativas pueden comprobar que la función ha sido ejecutada</a:t>
            </a:r>
          </a:p>
          <a:p>
            <a:r>
              <a:rPr lang="es-ES" sz="1800">
                <a:solidFill>
                  <a:schemeClr val="tx2"/>
                </a:solidFill>
              </a:rPr>
              <a:t>El resultado de la función lo proporciona el spy, con independencia del que se haya producido</a:t>
            </a:r>
          </a:p>
          <a:p>
            <a:r>
              <a:rPr lang="es-ES" sz="1800">
                <a:solidFill>
                  <a:schemeClr val="tx2"/>
                </a:solidFill>
              </a:rPr>
              <a:t>En caso de los componentes, permite sustituir la ejecución real de los servicios</a:t>
            </a:r>
          </a:p>
        </p:txBody>
      </p:sp>
    </p:spTree>
    <p:extLst>
      <p:ext uri="{BB962C8B-B14F-4D97-AF65-F5344CB8AC3E}">
        <p14:creationId xmlns:p14="http://schemas.microsoft.com/office/powerpoint/2010/main" val="34582304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componentes: </a:t>
            </a:r>
            <a:r>
              <a:rPr lang="es-ES" sz="3200" dirty="0" err="1"/>
              <a:t>spies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De nuevo </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exclusivamente con Jasmine.js, se puede capturar la ejecución  del servicio, proporcionando cualquier resultado, para ver su efecto en el componente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El método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and.returnValue</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proporciona cualquier valor, independientemente del resultado del servicio</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4992964" y="516369"/>
            <a:ext cx="6295293"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'Login1Component (v.2)'</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3178628" y="7478180"/>
            <a:ext cx="6705600" cy="87085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522229E3-1EA5-4CAD-8656-A92D9F2C23D9}"/>
              </a:ext>
            </a:extLst>
          </p:cNvPr>
          <p:cNvSpPr txBox="1"/>
          <p:nvPr/>
        </p:nvSpPr>
        <p:spPr>
          <a:xfrm>
            <a:off x="4806696" y="3429000"/>
            <a:ext cx="7185490"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true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isAutenticado</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and.returnValue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toHaveBeenCalled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false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not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isAutenticado</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and.returnValue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toBeFalse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toHaveBeenCalled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300947858"/>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componentes: uso de </a:t>
            </a:r>
            <a:r>
              <a:rPr lang="es-ES" sz="3200" dirty="0" err="1"/>
              <a:t>TestBed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Lo habitual es utilizar siempre el entorno que proporciona Angular</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 crea un módulo de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testing</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declarando componentes y proveyendo servicios </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Mediante la fixture se instancia el componente</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 inyecta el servicio</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5159878" y="489439"/>
            <a:ext cx="6295293" cy="64940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'Login1Component (v.3)'</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ComponentFixture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&lt;Login1Component&gt;;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await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TestBed.configureTestingModule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declarations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Login1Component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compileComponents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 new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 new Login1Component(</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TestBed.createComponent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fixture.componentInstance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5021942" y="5083323"/>
            <a:ext cx="6705600" cy="93284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ángulo: esquinas redondeadas 8">
            <a:extLst>
              <a:ext uri="{FF2B5EF4-FFF2-40B4-BE49-F238E27FC236}">
                <a16:creationId xmlns:a16="http://schemas.microsoft.com/office/drawing/2014/main" id="{9ADC56DC-9DE1-4301-9A87-D931463C70EF}"/>
              </a:ext>
            </a:extLst>
          </p:cNvPr>
          <p:cNvSpPr/>
          <p:nvPr/>
        </p:nvSpPr>
        <p:spPr>
          <a:xfrm>
            <a:off x="5021942" y="2496151"/>
            <a:ext cx="6705600" cy="129207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511203"/>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6"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ítulo 4">
            <a:extLst>
              <a:ext uri="{FF2B5EF4-FFF2-40B4-BE49-F238E27FC236}">
                <a16:creationId xmlns:a16="http://schemas.microsoft.com/office/drawing/2014/main" id="{E077EBA3-D945-4B6C-A6AD-C4E3EA4FA5FA}"/>
              </a:ext>
            </a:extLst>
          </p:cNvPr>
          <p:cNvSpPr>
            <a:spLocks noGrp="1"/>
          </p:cNvSpPr>
          <p:nvPr>
            <p:ph type="title"/>
          </p:nvPr>
        </p:nvSpPr>
        <p:spPr>
          <a:xfrm>
            <a:off x="786385" y="841248"/>
            <a:ext cx="5129600" cy="5340097"/>
          </a:xfrm>
        </p:spPr>
        <p:txBody>
          <a:bodyPr anchor="ctr">
            <a:normAutofit/>
          </a:bodyPr>
          <a:lstStyle/>
          <a:p>
            <a:r>
              <a:rPr lang="es-ES" sz="4800" dirty="0">
                <a:solidFill>
                  <a:schemeClr val="bg1"/>
                </a:solidFill>
              </a:rPr>
              <a:t>Renderizado</a:t>
            </a:r>
            <a:br>
              <a:rPr lang="es-ES" sz="4800" dirty="0">
                <a:solidFill>
                  <a:schemeClr val="bg1"/>
                </a:solidFill>
              </a:rPr>
            </a:br>
            <a:r>
              <a:rPr lang="es-ES" sz="4800" dirty="0">
                <a:solidFill>
                  <a:schemeClr val="bg1"/>
                </a:solidFill>
              </a:rPr>
              <a:t>de la Vista</a:t>
            </a:r>
          </a:p>
        </p:txBody>
      </p:sp>
      <p:sp>
        <p:nvSpPr>
          <p:cNvPr id="6" name="Marcador de contenido 5">
            <a:extLst>
              <a:ext uri="{FF2B5EF4-FFF2-40B4-BE49-F238E27FC236}">
                <a16:creationId xmlns:a16="http://schemas.microsoft.com/office/drawing/2014/main" id="{43C74B2B-64D2-48D4-9497-3A9C88211DA3}"/>
              </a:ext>
            </a:extLst>
          </p:cNvPr>
          <p:cNvSpPr>
            <a:spLocks noGrp="1"/>
          </p:cNvSpPr>
          <p:nvPr>
            <p:ph idx="1"/>
          </p:nvPr>
        </p:nvSpPr>
        <p:spPr>
          <a:xfrm>
            <a:off x="6464410" y="841247"/>
            <a:ext cx="4484536" cy="5340097"/>
          </a:xfrm>
        </p:spPr>
        <p:txBody>
          <a:bodyPr anchor="ctr">
            <a:normAutofit/>
          </a:bodyPr>
          <a:lstStyle/>
          <a:p>
            <a:r>
              <a:rPr lang="es-ES" sz="1800" dirty="0">
                <a:solidFill>
                  <a:schemeClr val="tx2"/>
                </a:solidFill>
              </a:rPr>
              <a:t>El entorno de pruebas de angular incorpora la posibilidad de </a:t>
            </a:r>
            <a:r>
              <a:rPr lang="es-ES" sz="1800" dirty="0" err="1">
                <a:solidFill>
                  <a:schemeClr val="tx2"/>
                </a:solidFill>
              </a:rPr>
              <a:t>rendirizar</a:t>
            </a:r>
            <a:r>
              <a:rPr lang="es-ES" sz="1800" dirty="0">
                <a:solidFill>
                  <a:schemeClr val="tx2"/>
                </a:solidFill>
              </a:rPr>
              <a:t> el </a:t>
            </a:r>
            <a:r>
              <a:rPr lang="es-ES" sz="1800" dirty="0" err="1">
                <a:solidFill>
                  <a:schemeClr val="tx2"/>
                </a:solidFill>
              </a:rPr>
              <a:t>template</a:t>
            </a:r>
            <a:endParaRPr lang="es-ES" sz="1800" dirty="0">
              <a:solidFill>
                <a:schemeClr val="tx2"/>
              </a:solidFill>
            </a:endParaRPr>
          </a:p>
          <a:p>
            <a:pPr lvl="1"/>
            <a:r>
              <a:rPr lang="es-ES" sz="1800" dirty="0">
                <a:solidFill>
                  <a:schemeClr val="tx2"/>
                </a:solidFill>
              </a:rPr>
              <a:t>El fixture incluye el </a:t>
            </a:r>
            <a:r>
              <a:rPr lang="es-ES" sz="1800" dirty="0" err="1">
                <a:solidFill>
                  <a:schemeClr val="tx2"/>
                </a:solidFill>
              </a:rPr>
              <a:t>nativeElement</a:t>
            </a:r>
            <a:r>
              <a:rPr lang="es-ES" sz="1800" dirty="0">
                <a:solidFill>
                  <a:schemeClr val="tx2"/>
                </a:solidFill>
              </a:rPr>
              <a:t>, que el un contenedor (</a:t>
            </a:r>
            <a:r>
              <a:rPr lang="es-ES" sz="1800" dirty="0" err="1">
                <a:solidFill>
                  <a:schemeClr val="tx2"/>
                </a:solidFill>
              </a:rPr>
              <a:t>wrapper</a:t>
            </a:r>
            <a:r>
              <a:rPr lang="es-ES" sz="1800" dirty="0">
                <a:solidFill>
                  <a:schemeClr val="tx2"/>
                </a:solidFill>
              </a:rPr>
              <a:t>) del </a:t>
            </a:r>
            <a:r>
              <a:rPr lang="es-ES" sz="1800" dirty="0" err="1">
                <a:solidFill>
                  <a:schemeClr val="tx2"/>
                </a:solidFill>
              </a:rPr>
              <a:t>elmentoHTML</a:t>
            </a:r>
            <a:r>
              <a:rPr lang="es-ES" sz="1800" dirty="0">
                <a:solidFill>
                  <a:schemeClr val="tx2"/>
                </a:solidFill>
              </a:rPr>
              <a:t> (DOM)</a:t>
            </a:r>
          </a:p>
          <a:p>
            <a:pPr lvl="1"/>
            <a:r>
              <a:rPr lang="es-ES" sz="1800" dirty="0">
                <a:solidFill>
                  <a:schemeClr val="tx2"/>
                </a:solidFill>
              </a:rPr>
              <a:t>Igualmente incluye el </a:t>
            </a:r>
            <a:r>
              <a:rPr lang="es-ES" sz="1800" dirty="0" err="1">
                <a:solidFill>
                  <a:schemeClr val="tx2"/>
                </a:solidFill>
              </a:rPr>
              <a:t>debugElement</a:t>
            </a:r>
            <a:r>
              <a:rPr lang="es-ES" sz="1800" dirty="0">
                <a:solidFill>
                  <a:schemeClr val="tx2"/>
                </a:solidFill>
              </a:rPr>
              <a:t>, que admite </a:t>
            </a:r>
            <a:r>
              <a:rPr lang="es-ES" sz="1800" dirty="0" err="1">
                <a:solidFill>
                  <a:schemeClr val="tx2"/>
                </a:solidFill>
              </a:rPr>
              <a:t>queries</a:t>
            </a:r>
            <a:r>
              <a:rPr lang="es-ES" sz="1800" dirty="0">
                <a:solidFill>
                  <a:schemeClr val="tx2"/>
                </a:solidFill>
              </a:rPr>
              <a:t> para obtener cualquier elemento del DOM  (como un </a:t>
            </a:r>
            <a:r>
              <a:rPr lang="es-ES" sz="1800" dirty="0" err="1">
                <a:solidFill>
                  <a:schemeClr val="tx2"/>
                </a:solidFill>
              </a:rPr>
              <a:t>queryselector</a:t>
            </a:r>
            <a:r>
              <a:rPr lang="es-ES" sz="1800" dirty="0">
                <a:solidFill>
                  <a:schemeClr val="tx2"/>
                </a:solidFill>
              </a:rPr>
              <a:t>)</a:t>
            </a:r>
          </a:p>
          <a:p>
            <a:r>
              <a:rPr lang="es-ES" sz="1800" dirty="0">
                <a:solidFill>
                  <a:schemeClr val="tx2"/>
                </a:solidFill>
              </a:rPr>
              <a:t>Se pueden crear expectativas sobre el contenido de los elementos del DOM</a:t>
            </a:r>
          </a:p>
          <a:p>
            <a:pPr lvl="1"/>
            <a:endParaRPr lang="es-ES" sz="1800" dirty="0">
              <a:solidFill>
                <a:schemeClr val="tx2"/>
              </a:solidFill>
            </a:endParaRPr>
          </a:p>
        </p:txBody>
      </p:sp>
    </p:spTree>
    <p:extLst>
      <p:ext uri="{BB962C8B-B14F-4D97-AF65-F5344CB8AC3E}">
        <p14:creationId xmlns:p14="http://schemas.microsoft.com/office/powerpoint/2010/main" val="548412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0C43B82-5DFE-44A6-9089-F736F12049E3}"/>
              </a:ext>
            </a:extLst>
          </p:cNvPr>
          <p:cNvSpPr>
            <a:spLocks noGrp="1"/>
          </p:cNvSpPr>
          <p:nvPr>
            <p:ph type="title"/>
          </p:nvPr>
        </p:nvSpPr>
        <p:spPr/>
        <p:txBody>
          <a:bodyPr/>
          <a:lstStyle/>
          <a:p>
            <a:r>
              <a:rPr lang="es-ES" dirty="0"/>
              <a:t>Ampliando el componente</a:t>
            </a:r>
          </a:p>
        </p:txBody>
      </p:sp>
      <p:sp>
        <p:nvSpPr>
          <p:cNvPr id="6" name="CuadroTexto 5">
            <a:extLst>
              <a:ext uri="{FF2B5EF4-FFF2-40B4-BE49-F238E27FC236}">
                <a16:creationId xmlns:a16="http://schemas.microsoft.com/office/drawing/2014/main" id="{EAAB707A-163B-4853-A6C2-267F6A2E73E1}"/>
              </a:ext>
            </a:extLst>
          </p:cNvPr>
          <p:cNvSpPr txBox="1"/>
          <p:nvPr/>
        </p:nvSpPr>
        <p:spPr>
          <a:xfrm>
            <a:off x="1088571" y="1909859"/>
            <a:ext cx="5590146" cy="255454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login2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works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boton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Login</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Logout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5" name="CuadroTexto 4">
            <a:extLst>
              <a:ext uri="{FF2B5EF4-FFF2-40B4-BE49-F238E27FC236}">
                <a16:creationId xmlns:a16="http://schemas.microsoft.com/office/drawing/2014/main" id="{2BB8F629-23E3-4822-B54B-562C6F61503D}"/>
              </a:ext>
            </a:extLst>
          </p:cNvPr>
          <p:cNvSpPr txBox="1"/>
          <p:nvPr/>
        </p:nvSpPr>
        <p:spPr>
          <a:xfrm>
            <a:off x="5140569" y="3626315"/>
            <a:ext cx="5777379" cy="255454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authSrv: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boolean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.authSrv.isAutenticado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548564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componentes: acceso al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La clase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By</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se importa de @angular/platform-browser, que incluye elementos de angular específicos del navegador.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Seria diferente en oros contextos de ejecución (e.g. server)</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5093595" y="551289"/>
            <a:ext cx="7011319" cy="5755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'Login1Component (v.3)'</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ComponentFixture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&lt;Login1Component&gt;;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DebugElement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DebugElement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TestBed.createComponent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fixture.componentInstance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fixture.nativeElement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fixture.debugElement.query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(By.css(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boton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fixture.debugElement.query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(By.css(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botonAsync</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4966304" y="1764028"/>
            <a:ext cx="6705600" cy="93284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esquinas redondeadas 9">
            <a:extLst>
              <a:ext uri="{FF2B5EF4-FFF2-40B4-BE49-F238E27FC236}">
                <a16:creationId xmlns:a16="http://schemas.microsoft.com/office/drawing/2014/main" id="{5F10B9BB-C314-4404-8561-1B9972B3AB2B}"/>
              </a:ext>
            </a:extLst>
          </p:cNvPr>
          <p:cNvSpPr/>
          <p:nvPr/>
        </p:nvSpPr>
        <p:spPr>
          <a:xfrm>
            <a:off x="5093595" y="4245971"/>
            <a:ext cx="6705600" cy="161067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617161"/>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Expectativas respecto al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En el entorno de pruebas no existe Change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Detection</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automático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Es necesario invocarlo para que los valores procedentes del componente (</a:t>
            </a:r>
            <a:r>
              <a:rPr lang="es-ES" sz="2000" dirty="0" err="1">
                <a:solidFill>
                  <a:prstClr val="white"/>
                </a:solidFill>
                <a:latin typeface="Calibri" panose="020F0502020204030204"/>
              </a:rPr>
              <a:t>controller</a:t>
            </a:r>
            <a:r>
              <a:rPr lang="es-ES" sz="2000" dirty="0">
                <a:solidFill>
                  <a:prstClr val="white"/>
                </a:solidFill>
                <a:latin typeface="Calibri" panose="020F0502020204030204"/>
              </a:rPr>
              <a:t>) re rendericen en la vista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Podemos acceder a los elementos del DOM directamente o a través del componente</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4712354" y="1043731"/>
            <a:ext cx="7109532" cy="47705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render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fixture.detectChanges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rendered.querySelector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elButton.nativeElement.textContent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change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text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authenticated</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elButton.nativeElement.textContent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fixture.detectChanges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elButton.nativeElement.textContent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isAutenticado</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and.returnValue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fixture.detectChanges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elButton.nativeElement.textContent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Logout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4770360" y="1535180"/>
            <a:ext cx="6705600" cy="107013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012279"/>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189B30C9-2AC4-432F-8F25-3CBF948BD56E}"/>
              </a:ext>
            </a:extLst>
          </p:cNvPr>
          <p:cNvSpPr>
            <a:spLocks noGrp="1"/>
          </p:cNvSpPr>
          <p:nvPr>
            <p:ph type="title"/>
          </p:nvPr>
        </p:nvSpPr>
        <p:spPr>
          <a:xfrm>
            <a:off x="686834" y="1153572"/>
            <a:ext cx="3200400" cy="4461163"/>
          </a:xfrm>
        </p:spPr>
        <p:txBody>
          <a:bodyPr>
            <a:normAutofit/>
          </a:bodyPr>
          <a:lstStyle/>
          <a:p>
            <a:r>
              <a:rPr lang="es-ES">
                <a:solidFill>
                  <a:srgbClr val="FFFFFF"/>
                </a:solidFill>
              </a:rPr>
              <a:t>Testing directivas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Marcador de contenido 5">
            <a:extLst>
              <a:ext uri="{FF2B5EF4-FFF2-40B4-BE49-F238E27FC236}">
                <a16:creationId xmlns:a16="http://schemas.microsoft.com/office/drawing/2014/main" id="{D0A4ED44-7ECD-4BBF-8B7A-9AA318FFD5F2}"/>
              </a:ext>
            </a:extLst>
          </p:cNvPr>
          <p:cNvSpPr>
            <a:spLocks noGrp="1"/>
          </p:cNvSpPr>
          <p:nvPr>
            <p:ph idx="1"/>
          </p:nvPr>
        </p:nvSpPr>
        <p:spPr>
          <a:xfrm>
            <a:off x="4447308" y="591344"/>
            <a:ext cx="6906491" cy="5585619"/>
          </a:xfrm>
        </p:spPr>
        <p:txBody>
          <a:bodyPr anchor="ctr">
            <a:normAutofit/>
          </a:bodyPr>
          <a:lstStyle/>
          <a:p>
            <a:r>
              <a:rPr lang="es-ES" dirty="0"/>
              <a:t>Es necesario crear un componente simple (</a:t>
            </a:r>
            <a:r>
              <a:rPr lang="es-ES" dirty="0" err="1"/>
              <a:t>dummy</a:t>
            </a:r>
            <a:r>
              <a:rPr lang="es-ES" dirty="0"/>
              <a:t>) para poder testear la directiva</a:t>
            </a:r>
          </a:p>
          <a:p>
            <a:pPr marL="914400" lvl="2" indent="0">
              <a:buNone/>
            </a:pPr>
            <a:r>
              <a:rPr lang="es-ES" dirty="0"/>
              <a:t>@Component({template: `&lt;input </a:t>
            </a:r>
            <a:r>
              <a:rPr lang="es-ES" dirty="0" err="1"/>
              <a:t>type</a:t>
            </a:r>
            <a:r>
              <a:rPr lang="es-ES" dirty="0"/>
              <a:t>="</a:t>
            </a:r>
            <a:r>
              <a:rPr lang="es-ES" dirty="0" err="1"/>
              <a:t>text</a:t>
            </a:r>
            <a:r>
              <a:rPr lang="es-ES" dirty="0"/>
              <a:t>" directiva&gt;})</a:t>
            </a:r>
          </a:p>
          <a:p>
            <a:pPr marL="914400" lvl="2" indent="0">
              <a:buNone/>
            </a:pPr>
            <a:r>
              <a:rPr lang="es-ES" dirty="0" err="1"/>
              <a:t>class</a:t>
            </a:r>
            <a:r>
              <a:rPr lang="es-ES" dirty="0"/>
              <a:t> </a:t>
            </a:r>
            <a:r>
              <a:rPr lang="es-ES" dirty="0" err="1"/>
              <a:t>TestDirectivaComponent</a:t>
            </a:r>
            <a:r>
              <a:rPr lang="es-ES" dirty="0"/>
              <a:t> {}</a:t>
            </a:r>
          </a:p>
          <a:p>
            <a:r>
              <a:rPr lang="es-ES" dirty="0"/>
              <a:t>Directiva y componente se declaran en el </a:t>
            </a:r>
            <a:r>
              <a:rPr lang="es-ES" dirty="0" err="1"/>
              <a:t>TestingModule</a:t>
            </a:r>
            <a:endParaRPr lang="es-ES" dirty="0"/>
          </a:p>
          <a:p>
            <a:r>
              <a:rPr lang="es-ES" dirty="0"/>
              <a:t>El componente se crea como en sus test específicos</a:t>
            </a:r>
          </a:p>
          <a:p>
            <a:pPr lvl="2"/>
            <a:r>
              <a:rPr lang="es-ES" dirty="0"/>
              <a:t>fixture, </a:t>
            </a:r>
            <a:r>
              <a:rPr lang="es-ES" dirty="0" err="1"/>
              <a:t>componeteInstance</a:t>
            </a:r>
            <a:r>
              <a:rPr lang="es-ES" dirty="0"/>
              <a:t>, </a:t>
            </a:r>
            <a:r>
              <a:rPr lang="es-ES" dirty="0" err="1"/>
              <a:t>debugElement</a:t>
            </a:r>
            <a:r>
              <a:rPr lang="es-ES" dirty="0"/>
              <a:t>…</a:t>
            </a:r>
          </a:p>
          <a:p>
            <a:r>
              <a:rPr lang="es-ES" dirty="0"/>
              <a:t>Se prueba, por ejemplo, la respuesta de la directiva a eventos disparados en el componente</a:t>
            </a:r>
          </a:p>
        </p:txBody>
      </p:sp>
    </p:spTree>
    <p:extLst>
      <p:ext uri="{BB962C8B-B14F-4D97-AF65-F5344CB8AC3E}">
        <p14:creationId xmlns:p14="http://schemas.microsoft.com/office/powerpoint/2010/main" val="1774125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 de trabajo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9055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Directiva comentar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72095"/>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s-ES" sz="2000" dirty="0"/>
              <a:t>Creamos una directiva que permita comentar un elemento con un atributo ‘</a:t>
            </a:r>
            <a:r>
              <a:rPr lang="es-ES" sz="2000" dirty="0" err="1"/>
              <a:t>title</a:t>
            </a:r>
            <a:r>
              <a:rPr lang="es-ES" sz="2000" dirty="0"/>
              <a:t>’</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9" name="CuadroTexto 8">
            <a:extLst>
              <a:ext uri="{FF2B5EF4-FFF2-40B4-BE49-F238E27FC236}">
                <a16:creationId xmlns:a16="http://schemas.microsoft.com/office/drawing/2014/main" id="{BDDA1E25-E4DA-4DCD-8FD2-E61BC96CC3BE}"/>
              </a:ext>
            </a:extLst>
          </p:cNvPr>
          <p:cNvSpPr txBox="1"/>
          <p:nvPr/>
        </p:nvSpPr>
        <p:spPr>
          <a:xfrm>
            <a:off x="5173288" y="1394887"/>
            <a:ext cx="6096000" cy="477053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@Directive({ selector: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inyComentar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ComentarDirective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@Input()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inyComentar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eTarget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ElementRef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Renderer2)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.renderer.setAttribute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.elem.nativeElement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title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.inyComentar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@HostListener(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'click'</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anular()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.renderer.setAttribute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.elem.nativeElement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title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'Directiva anulada'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9625920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directivas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Creación del entorno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Componente</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Declaración de la directiva</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Instancia del </a:t>
            </a:r>
            <a:r>
              <a:rPr lang="es-ES" sz="2000" dirty="0" err="1">
                <a:solidFill>
                  <a:prstClr val="white"/>
                </a:solidFill>
                <a:latin typeface="Calibri" panose="020F0502020204030204"/>
              </a:rPr>
              <a:t>renderer</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297764" y="280787"/>
            <a:ext cx="6295293" cy="64940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fdescribe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'Test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ComentarDirective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ComponentFixture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DebugElement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RendererFactory2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Renderer2</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await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TestBed.configureTestingModule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declarations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ComentarDirective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compileComponents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(RendererFactory2)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rf.createRenderer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null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null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TestBed.createComponent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fixture.componentInstance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fixture.debugElement.query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(By.css(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5092610" y="1298697"/>
            <a:ext cx="6705600" cy="57166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ángulo: esquinas redondeadas 8">
            <a:extLst>
              <a:ext uri="{FF2B5EF4-FFF2-40B4-BE49-F238E27FC236}">
                <a16:creationId xmlns:a16="http://schemas.microsoft.com/office/drawing/2014/main" id="{67015348-F870-4255-9183-33B6B573892F}"/>
              </a:ext>
            </a:extLst>
          </p:cNvPr>
          <p:cNvSpPr/>
          <p:nvPr/>
        </p:nvSpPr>
        <p:spPr>
          <a:xfrm>
            <a:off x="5092610" y="3960991"/>
            <a:ext cx="6705600" cy="57166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esquinas redondeadas 9">
            <a:extLst>
              <a:ext uri="{FF2B5EF4-FFF2-40B4-BE49-F238E27FC236}">
                <a16:creationId xmlns:a16="http://schemas.microsoft.com/office/drawing/2014/main" id="{14F7D1EC-EFF4-45BE-8AED-B505443B04F5}"/>
              </a:ext>
            </a:extLst>
          </p:cNvPr>
          <p:cNvSpPr/>
          <p:nvPr/>
        </p:nvSpPr>
        <p:spPr>
          <a:xfrm>
            <a:off x="5092610" y="2972238"/>
            <a:ext cx="6705600" cy="32514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005034"/>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698F90-03A0-4CC2-BA79-23D14770F438}"/>
              </a:ext>
            </a:extLst>
          </p:cNvPr>
          <p:cNvSpPr>
            <a:spLocks noGrp="1"/>
          </p:cNvSpPr>
          <p:nvPr>
            <p:ph type="title"/>
          </p:nvPr>
        </p:nvSpPr>
        <p:spPr/>
        <p:txBody>
          <a:bodyPr/>
          <a:lstStyle/>
          <a:p>
            <a:r>
              <a:rPr lang="es-ES" dirty="0"/>
              <a:t>Pruebas de la directiva comentar</a:t>
            </a:r>
          </a:p>
        </p:txBody>
      </p:sp>
      <p:sp>
        <p:nvSpPr>
          <p:cNvPr id="6" name="CuadroTexto 5">
            <a:extLst>
              <a:ext uri="{FF2B5EF4-FFF2-40B4-BE49-F238E27FC236}">
                <a16:creationId xmlns:a16="http://schemas.microsoft.com/office/drawing/2014/main" id="{B474D655-F61C-4056-857F-A06CA1DF5DE6}"/>
              </a:ext>
            </a:extLst>
          </p:cNvPr>
          <p:cNvSpPr txBox="1"/>
          <p:nvPr/>
        </p:nvSpPr>
        <p:spPr>
          <a:xfrm>
            <a:off x="1087582" y="1880535"/>
            <a:ext cx="9670472" cy="424731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create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an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instance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directive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ComentarDirective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directive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have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title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in a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compenent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with</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the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directive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fixture.detectChanges</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pElenment.nativeElement.title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'Comentario'</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have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 new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title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in a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compenent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after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click</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pElenment.triggerEventHandler</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click</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null</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pElenment.nativeElement.title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'Tema comprobado'</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2277426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189B30C9-2AC4-432F-8F25-3CBF948BD56E}"/>
              </a:ext>
            </a:extLst>
          </p:cNvPr>
          <p:cNvSpPr>
            <a:spLocks noGrp="1"/>
          </p:cNvSpPr>
          <p:nvPr>
            <p:ph type="title"/>
          </p:nvPr>
        </p:nvSpPr>
        <p:spPr>
          <a:xfrm>
            <a:off x="838200" y="365125"/>
            <a:ext cx="5393361" cy="1325563"/>
          </a:xfrm>
        </p:spPr>
        <p:txBody>
          <a:bodyPr>
            <a:normAutofit/>
          </a:bodyPr>
          <a:lstStyle/>
          <a:p>
            <a:r>
              <a:rPr lang="es-ES" dirty="0" err="1"/>
              <a:t>Testing</a:t>
            </a:r>
            <a:r>
              <a:rPr lang="es-ES" dirty="0"/>
              <a:t> pipes</a:t>
            </a:r>
          </a:p>
        </p:txBody>
      </p:sp>
      <p:pic>
        <p:nvPicPr>
          <p:cNvPr id="9" name="Picture 8">
            <a:extLst>
              <a:ext uri="{FF2B5EF4-FFF2-40B4-BE49-F238E27FC236}">
                <a16:creationId xmlns:a16="http://schemas.microsoft.com/office/drawing/2014/main" id="{00227B1F-DCC4-4750-BFC9-C6C1353AF85E}"/>
              </a:ext>
            </a:extLst>
          </p:cNvPr>
          <p:cNvPicPr>
            <a:picLocks noChangeAspect="1"/>
          </p:cNvPicPr>
          <p:nvPr/>
        </p:nvPicPr>
        <p:blipFill rotWithShape="1">
          <a:blip r:embed="rId2"/>
          <a:srcRect r="33249"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8" name="Marcador de contenido 5">
            <a:extLst>
              <a:ext uri="{FF2B5EF4-FFF2-40B4-BE49-F238E27FC236}">
                <a16:creationId xmlns:a16="http://schemas.microsoft.com/office/drawing/2014/main" id="{D90B5C01-362D-453B-9644-1144E966386D}"/>
              </a:ext>
            </a:extLst>
          </p:cNvPr>
          <p:cNvGraphicFramePr>
            <a:graphicFrameLocks noGrp="1"/>
          </p:cNvGraphicFramePr>
          <p:nvPr>
            <p:ph idx="1"/>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77969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Pipe truncar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936529"/>
          </a:xfrm>
        </p:spPr>
        <p:txBody>
          <a:bodyPr vert="horz" lIns="91440" tIns="45720" rIns="91440" bIns="45720" rtlCol="0" anchor="ctr">
            <a:normAutofit/>
          </a:bodyPr>
          <a:lstStyle/>
          <a:p>
            <a:pPr indent="-228600">
              <a:buFont typeface="Arial" panose="020B0604020202020204" pitchFamily="34" charset="0"/>
              <a:buChar char="•"/>
            </a:pPr>
            <a:r>
              <a:rPr lang="es-ES" sz="2000" dirty="0"/>
              <a:t>Creamos un pipe capaz truncar un </a:t>
            </a:r>
            <a:r>
              <a:rPr lang="es-ES" sz="2000" dirty="0" err="1"/>
              <a:t>string</a:t>
            </a:r>
            <a:r>
              <a:rPr lang="es-ES" sz="2000" dirty="0"/>
              <a:t> (como | </a:t>
            </a:r>
            <a:r>
              <a:rPr lang="es-ES" sz="2000" dirty="0" err="1"/>
              <a:t>slice</a:t>
            </a:r>
            <a:r>
              <a:rPr lang="es-ES" sz="2000" dirty="0"/>
              <a:t>) pero que añada ‘… ‘ para saber que la cadena continua</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8" name="CuadroTexto 7">
            <a:extLst>
              <a:ext uri="{FF2B5EF4-FFF2-40B4-BE49-F238E27FC236}">
                <a16:creationId xmlns:a16="http://schemas.microsoft.com/office/drawing/2014/main" id="{EB89EC21-494C-47AF-B0DE-402797F7F6DA}"/>
              </a:ext>
            </a:extLst>
          </p:cNvPr>
          <p:cNvSpPr txBox="1"/>
          <p:nvPr/>
        </p:nvSpPr>
        <p:spPr>
          <a:xfrm>
            <a:off x="5254486" y="1862198"/>
            <a:ext cx="6096000" cy="437042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Pipe,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from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'@angular/</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core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@Pipe({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truncate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TruncatePipe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transform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args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number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args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&gt; </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args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value.length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value.slice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args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588434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ítulo 6">
            <a:extLst>
              <a:ext uri="{FF2B5EF4-FFF2-40B4-BE49-F238E27FC236}">
                <a16:creationId xmlns:a16="http://schemas.microsoft.com/office/drawing/2014/main" id="{16545913-E379-4B34-ADA0-E48D20C025A6}"/>
              </a:ext>
            </a:extLst>
          </p:cNvPr>
          <p:cNvSpPr>
            <a:spLocks noGrp="1"/>
          </p:cNvSpPr>
          <p:nvPr>
            <p:ph type="title"/>
          </p:nvPr>
        </p:nvSpPr>
        <p:spPr>
          <a:xfrm>
            <a:off x="838200" y="329934"/>
            <a:ext cx="10515600" cy="1341634"/>
          </a:xfrm>
        </p:spPr>
        <p:txBody>
          <a:bodyPr>
            <a:normAutofit/>
          </a:bodyPr>
          <a:lstStyle/>
          <a:p>
            <a:r>
              <a:rPr lang="es-ES" sz="4000"/>
              <a:t>Uso de pipes en el controller</a:t>
            </a:r>
          </a:p>
        </p:txBody>
      </p:sp>
      <p:pic>
        <p:nvPicPr>
          <p:cNvPr id="11" name="Picture 10">
            <a:extLst>
              <a:ext uri="{FF2B5EF4-FFF2-40B4-BE49-F238E27FC236}">
                <a16:creationId xmlns:a16="http://schemas.microsoft.com/office/drawing/2014/main" id="{46A00F3C-1CC6-4ECE-ADF4-7479D29B734F}"/>
              </a:ext>
            </a:extLst>
          </p:cNvPr>
          <p:cNvPicPr>
            <a:picLocks noChangeAspect="1"/>
          </p:cNvPicPr>
          <p:nvPr/>
        </p:nvPicPr>
        <p:blipFill rotWithShape="1">
          <a:blip r:embed="rId2"/>
          <a:srcRect l="39830" r="9381" b="2"/>
          <a:stretch/>
        </p:blipFill>
        <p:spPr>
          <a:xfrm>
            <a:off x="7992976" y="1843283"/>
            <a:ext cx="3374810" cy="4285807"/>
          </a:xfrm>
          <a:prstGeom prst="rect">
            <a:avLst/>
          </a:prstGeom>
        </p:spPr>
      </p:pic>
      <p:graphicFrame>
        <p:nvGraphicFramePr>
          <p:cNvPr id="32" name="Marcador de contenido 7">
            <a:extLst>
              <a:ext uri="{FF2B5EF4-FFF2-40B4-BE49-F238E27FC236}">
                <a16:creationId xmlns:a16="http://schemas.microsoft.com/office/drawing/2014/main" id="{1AC8B846-2AC0-4997-A5EA-47376DF7700A}"/>
              </a:ext>
            </a:extLst>
          </p:cNvPr>
          <p:cNvGraphicFramePr>
            <a:graphicFrameLocks noGrp="1"/>
          </p:cNvGraphicFramePr>
          <p:nvPr>
            <p:ph idx="1"/>
          </p:nvPr>
        </p:nvGraphicFramePr>
        <p:xfrm>
          <a:off x="831987" y="1843283"/>
          <a:ext cx="6803753" cy="4285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8109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Pipe truncar en el </a:t>
            </a:r>
            <a:r>
              <a:rPr lang="es-ES" sz="3800" kern="1200" dirty="0" err="1">
                <a:solidFill>
                  <a:srgbClr val="FFFFFF"/>
                </a:solidFill>
                <a:latin typeface="+mj-lt"/>
                <a:ea typeface="+mj-ea"/>
                <a:cs typeface="+mj-cs"/>
              </a:rPr>
              <a:t>controller</a:t>
            </a:r>
            <a:endParaRPr lang="es-E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936529"/>
          </a:xfrm>
        </p:spPr>
        <p:txBody>
          <a:bodyPr vert="horz" lIns="91440" tIns="45720" rIns="91440" bIns="45720" rtlCol="0" anchor="ctr">
            <a:normAutofit/>
          </a:bodyPr>
          <a:lstStyle/>
          <a:p>
            <a:pPr indent="-228600">
              <a:buFont typeface="Arial" panose="020B0604020202020204" pitchFamily="34" charset="0"/>
              <a:buChar char="•"/>
            </a:pPr>
            <a:r>
              <a:rPr lang="es-ES" sz="2000" dirty="0"/>
              <a:t>Creamos un pipe capaz truncar un </a:t>
            </a:r>
            <a:r>
              <a:rPr lang="es-ES" sz="2000" dirty="0" err="1"/>
              <a:t>string</a:t>
            </a:r>
            <a:r>
              <a:rPr lang="es-ES" sz="2000" dirty="0"/>
              <a:t> (como | </a:t>
            </a:r>
            <a:r>
              <a:rPr lang="es-ES" sz="2000" dirty="0" err="1"/>
              <a:t>slice</a:t>
            </a:r>
            <a:r>
              <a:rPr lang="es-ES" sz="2000" dirty="0"/>
              <a:t>) pero que añada ‘… ‘ para saber que la cadena continua</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8" name="CuadroTexto 7">
            <a:extLst>
              <a:ext uri="{FF2B5EF4-FFF2-40B4-BE49-F238E27FC236}">
                <a16:creationId xmlns:a16="http://schemas.microsoft.com/office/drawing/2014/main" id="{EB89EC21-494C-47AF-B0DE-402797F7F6DA}"/>
              </a:ext>
            </a:extLst>
          </p:cNvPr>
          <p:cNvSpPr txBox="1"/>
          <p:nvPr/>
        </p:nvSpPr>
        <p:spPr>
          <a:xfrm>
            <a:off x="4712489" y="1792925"/>
            <a:ext cx="6096000" cy="4031873"/>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En el modulo: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En el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controller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del componente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truncar: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void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truncateText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number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.truncar.transform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850130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pipes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Creación del entorno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Instancia del pipe</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748038" y="2894117"/>
            <a:ext cx="4566672"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fdescribe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pipe: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pipe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450705"/>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698F90-03A0-4CC2-BA79-23D14770F438}"/>
              </a:ext>
            </a:extLst>
          </p:cNvPr>
          <p:cNvSpPr>
            <a:spLocks noGrp="1"/>
          </p:cNvSpPr>
          <p:nvPr>
            <p:ph type="title"/>
          </p:nvPr>
        </p:nvSpPr>
        <p:spPr/>
        <p:txBody>
          <a:bodyPr/>
          <a:lstStyle/>
          <a:p>
            <a:r>
              <a:rPr lang="es-ES" dirty="0"/>
              <a:t>Pruebas del pipe truncar</a:t>
            </a:r>
          </a:p>
        </p:txBody>
      </p:sp>
      <p:sp>
        <p:nvSpPr>
          <p:cNvPr id="6" name="CuadroTexto 5">
            <a:extLst>
              <a:ext uri="{FF2B5EF4-FFF2-40B4-BE49-F238E27FC236}">
                <a16:creationId xmlns:a16="http://schemas.microsoft.com/office/drawing/2014/main" id="{B474D655-F61C-4056-857F-A06CA1DF5DE6}"/>
              </a:ext>
            </a:extLst>
          </p:cNvPr>
          <p:cNvSpPr txBox="1"/>
          <p:nvPr/>
        </p:nvSpPr>
        <p:spPr>
          <a:xfrm>
            <a:off x="1184564" y="2122990"/>
            <a:ext cx="9670472" cy="3693319"/>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create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an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instance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(pipe).</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be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iqual</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with</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 short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text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'Texto'</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'Texto'</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be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shorter</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with</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long</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text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texto = </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'Esto es un testo largo'</a:t>
            </a:r>
            <a:endPar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(texto, </a:t>
            </a:r>
            <a:r>
              <a:rPr kumimoji="0" lang="es-E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length</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toBeLessThan</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texto.length</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(texto, </a:t>
            </a:r>
            <a:r>
              <a:rPr kumimoji="0" lang="es-E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35306590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Esfera con una red de nodos conectados">
            <a:extLst>
              <a:ext uri="{FF2B5EF4-FFF2-40B4-BE49-F238E27FC236}">
                <a16:creationId xmlns:a16="http://schemas.microsoft.com/office/drawing/2014/main" id="{C5D83A26-6A18-4509-8B52-4E4141B5CB62}"/>
              </a:ext>
            </a:extLst>
          </p:cNvPr>
          <p:cNvPicPr>
            <a:picLocks noChangeAspect="1"/>
          </p:cNvPicPr>
          <p:nvPr/>
        </p:nvPicPr>
        <p:blipFill rotWithShape="1">
          <a:blip r:embed="rId2"/>
          <a:srcRect l="3958" r="123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435BA3C-3B06-4AB0-BC64-3675283AE8B0}"/>
              </a:ext>
            </a:extLst>
          </p:cNvPr>
          <p:cNvSpPr>
            <a:spLocks noGrp="1"/>
          </p:cNvSpPr>
          <p:nvPr>
            <p:ph type="title"/>
          </p:nvPr>
        </p:nvSpPr>
        <p:spPr>
          <a:xfrm>
            <a:off x="371094" y="1161288"/>
            <a:ext cx="3438144" cy="1124712"/>
          </a:xfrm>
        </p:spPr>
        <p:txBody>
          <a:bodyPr anchor="b">
            <a:normAutofit/>
          </a:bodyPr>
          <a:lstStyle/>
          <a:p>
            <a:r>
              <a:rPr lang="es-ES" sz="2800" dirty="0" err="1"/>
              <a:t>Testing</a:t>
            </a:r>
            <a:r>
              <a:rPr lang="es-ES" sz="2800" dirty="0"/>
              <a:t> de servicios asíncronos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51482F8D-58AF-4D41-81CD-E894C3D15942}"/>
              </a:ext>
            </a:extLst>
          </p:cNvPr>
          <p:cNvSpPr>
            <a:spLocks noGrp="1"/>
          </p:cNvSpPr>
          <p:nvPr>
            <p:ph idx="1"/>
          </p:nvPr>
        </p:nvSpPr>
        <p:spPr>
          <a:xfrm>
            <a:off x="371094" y="2718054"/>
            <a:ext cx="3438906" cy="3207258"/>
          </a:xfrm>
        </p:spPr>
        <p:txBody>
          <a:bodyPr anchor="t">
            <a:normAutofit/>
          </a:bodyPr>
          <a:lstStyle/>
          <a:p>
            <a:r>
              <a:rPr lang="es-ES" sz="1700" dirty="0"/>
              <a:t>Cuando un servicio incorpora </a:t>
            </a:r>
            <a:r>
              <a:rPr lang="es-ES" sz="1700" dirty="0" err="1"/>
              <a:t>httpClient</a:t>
            </a:r>
            <a:r>
              <a:rPr lang="es-ES" sz="1700" dirty="0"/>
              <a:t> y por tanto es asíncrono, existen dos estrategias de testeo</a:t>
            </a:r>
          </a:p>
          <a:p>
            <a:endParaRPr lang="es-ES" sz="1700" dirty="0"/>
          </a:p>
          <a:p>
            <a:pPr lvl="1"/>
            <a:r>
              <a:rPr lang="es-ES" sz="1600" dirty="0"/>
              <a:t>Probar realmente el servicio asíncrono, dependiendo del funcionamiento real de las conexiones al servidor</a:t>
            </a:r>
          </a:p>
          <a:p>
            <a:pPr lvl="1"/>
            <a:endParaRPr lang="es-ES" sz="1600" dirty="0"/>
          </a:p>
          <a:p>
            <a:pPr lvl="1"/>
            <a:r>
              <a:rPr lang="es-ES" sz="1600" dirty="0"/>
              <a:t>Realizar un </a:t>
            </a:r>
            <a:r>
              <a:rPr lang="es-ES" sz="1600" dirty="0" err="1"/>
              <a:t>mock</a:t>
            </a:r>
            <a:r>
              <a:rPr lang="es-ES" sz="1600" dirty="0"/>
              <a:t> que simule los procesos http</a:t>
            </a:r>
          </a:p>
        </p:txBody>
      </p:sp>
    </p:spTree>
    <p:extLst>
      <p:ext uri="{BB962C8B-B14F-4D97-AF65-F5344CB8AC3E}">
        <p14:creationId xmlns:p14="http://schemas.microsoft.com/office/powerpoint/2010/main" val="228150529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TotalTime>
  <Words>8557</Words>
  <Application>Microsoft Office PowerPoint</Application>
  <PresentationFormat>Panorámica</PresentationFormat>
  <Paragraphs>1136</Paragraphs>
  <Slides>103</Slides>
  <Notes>7</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103</vt:i4>
      </vt:variant>
    </vt:vector>
  </HeadingPairs>
  <TitlesOfParts>
    <vt:vector size="115" baseType="lpstr">
      <vt:lpstr>Arial</vt:lpstr>
      <vt:lpstr>Calibri</vt:lpstr>
      <vt:lpstr>Calibri Light</vt:lpstr>
      <vt:lpstr>Consolas</vt:lpstr>
      <vt:lpstr>Gill Sans</vt:lpstr>
      <vt:lpstr>Helvetica Neue</vt:lpstr>
      <vt:lpstr>Helvetica Neue Light</vt:lpstr>
      <vt:lpstr>inherit</vt:lpstr>
      <vt:lpstr>Rockwell</vt:lpstr>
      <vt:lpstr>Segoe UI</vt:lpstr>
      <vt:lpstr>Tema de Office</vt:lpstr>
      <vt:lpstr>1_Tema de Office</vt:lpstr>
      <vt:lpstr>Angular</vt:lpstr>
      <vt:lpstr>Pruebas Unitarias con Jasmine para Angular</vt:lpstr>
      <vt:lpstr>Temario</vt:lpstr>
      <vt:lpstr>Temario</vt:lpstr>
      <vt:lpstr>Alejandro Cerezo Lasne</vt:lpstr>
      <vt:lpstr>Presentación de PowerPoint</vt:lpstr>
      <vt:lpstr>Testing Angular Aplications</vt:lpstr>
      <vt:lpstr>Introducción</vt:lpstr>
      <vt:lpstr>Elementos del entorno de trabajo</vt:lpstr>
      <vt:lpstr>Chrome</vt:lpstr>
      <vt:lpstr>Angular Augury: plugin en el navegador</vt:lpstr>
      <vt:lpstr>Angular DevTools</vt:lpstr>
      <vt:lpstr>Visual Studio Code</vt:lpstr>
      <vt:lpstr>Plugins para Angular</vt:lpstr>
      <vt:lpstr>Plugins para Testing…</vt:lpstr>
      <vt:lpstr>Git</vt:lpstr>
      <vt:lpstr>GitHub</vt:lpstr>
      <vt:lpstr>Terminal o línea de comandos (Windows)</vt:lpstr>
      <vt:lpstr>Terminales en VSC</vt:lpstr>
      <vt:lpstr>Entorno: Node JS / nmp</vt:lpstr>
      <vt:lpstr>npm: instalación de paquetes</vt:lpstr>
      <vt:lpstr>Versiones de Node: nvm</vt:lpstr>
      <vt:lpstr>NVM Windows</vt:lpstr>
      <vt:lpstr>Herramienta de Desarrollo de aplicaciones SPA: Angular CLI. </vt:lpstr>
      <vt:lpstr>Angular-CLI: comandos para el ciclo de desarrollo</vt:lpstr>
      <vt:lpstr>Angular-cli: herramientas</vt:lpstr>
      <vt:lpstr>Angular-cli: instalación global (1)</vt:lpstr>
      <vt:lpstr>Angular-cli: resultado de la instalación global</vt:lpstr>
      <vt:lpstr>Práctica. Instalación del CLI</vt:lpstr>
      <vt:lpstr>Angular CLI: Creación del workspace</vt:lpstr>
      <vt:lpstr>Angular CLI: Creación de proyectos</vt:lpstr>
      <vt:lpstr>Práctica. Creación del proyecto.</vt:lpstr>
      <vt:lpstr>Plugins para ES/TS</vt:lpstr>
      <vt:lpstr>ESLint</vt:lpstr>
      <vt:lpstr>Eslint --init</vt:lpstr>
      <vt:lpstr>Eslint creando reglas</vt:lpstr>
      <vt:lpstr>Linter en Typescript</vt:lpstr>
      <vt:lpstr>ng lint</vt:lpstr>
      <vt:lpstr>ng lint problems</vt:lpstr>
      <vt:lpstr>Testing. Conceptos</vt:lpstr>
      <vt:lpstr>Tipos de pruebas</vt:lpstr>
      <vt:lpstr>Pruebas funcionales durante el desarrollo</vt:lpstr>
      <vt:lpstr>Ámbito de las pruebas unitarias</vt:lpstr>
      <vt:lpstr>Cobertura [Coverage]</vt:lpstr>
      <vt:lpstr>Pruebas unitarias en JS</vt:lpstr>
      <vt:lpstr>Jasmine</vt:lpstr>
      <vt:lpstr>Entorno de testing en Angular</vt:lpstr>
      <vt:lpstr>Pruebas unitarias: elementos</vt:lpstr>
      <vt:lpstr>Pruebas: ejecución</vt:lpstr>
      <vt:lpstr>Comandos e informes</vt:lpstr>
      <vt:lpstr>Informe de cobertura</vt:lpstr>
      <vt:lpstr> Configuración del test runer (Karma)</vt:lpstr>
      <vt:lpstr>Jasmine: ficheros spect</vt:lpstr>
      <vt:lpstr>Práctica. Tests iniciales</vt:lpstr>
      <vt:lpstr>Jasmine JS </vt:lpstr>
      <vt:lpstr>Instalación en NodeJS</vt:lpstr>
      <vt:lpstr>Elementos básicos de Jasmine </vt:lpstr>
      <vt:lpstr>Ficheros .spec </vt:lpstr>
      <vt:lpstr>Expectativa</vt:lpstr>
      <vt:lpstr>Otros elementos</vt:lpstr>
      <vt:lpstr>Práctica. TDD (BDD) en Jasmine</vt:lpstr>
      <vt:lpstr>  Cotejos (Mathchers)  </vt:lpstr>
      <vt:lpstr>toBe toEqual</vt:lpstr>
      <vt:lpstr>toBeTruthy toBeFalsy</vt:lpstr>
      <vt:lpstr>ToContain</vt:lpstr>
      <vt:lpstr>ToBeDefined ToBeUndefined</vt:lpstr>
      <vt:lpstr>ToNull ToBeNaN</vt:lpstr>
      <vt:lpstr>ToBeLessThan ToBeGreaterThan ToBeCloseTo</vt:lpstr>
      <vt:lpstr>ToMatch</vt:lpstr>
      <vt:lpstr>Cotejo de errores</vt:lpstr>
      <vt:lpstr>Spies</vt:lpstr>
      <vt:lpstr>Creación de spies</vt:lpstr>
      <vt:lpstr>Ejemplo: spies</vt:lpstr>
      <vt:lpstr>Test unitarios de servicios sencillos</vt:lpstr>
      <vt:lpstr>Expectativas del servicio TareasStore</vt:lpstr>
      <vt:lpstr>Angular TestBed</vt:lpstr>
      <vt:lpstr>Test unitarios de servicios sencillos</vt:lpstr>
      <vt:lpstr>Entorno: TestBed</vt:lpstr>
      <vt:lpstr>Práctica: Test Componente</vt:lpstr>
      <vt:lpstr>Componente sencillo y servicio</vt:lpstr>
      <vt:lpstr>Componente sencillo y servicio</vt:lpstr>
      <vt:lpstr>Spies en Jasmine.js</vt:lpstr>
      <vt:lpstr>Test unitarios de componentes: spies</vt:lpstr>
      <vt:lpstr>Test unitarios de componentes: uso de TestBed</vt:lpstr>
      <vt:lpstr>Renderizado de la Vista</vt:lpstr>
      <vt:lpstr>Ampliando el componente</vt:lpstr>
      <vt:lpstr>Test unitarios de componentes: acceso al DOM</vt:lpstr>
      <vt:lpstr>Expectativas respecto al DOM</vt:lpstr>
      <vt:lpstr>Testing directivas</vt:lpstr>
      <vt:lpstr>Práctica. Directiva comentar</vt:lpstr>
      <vt:lpstr>Test unitarios de directivas</vt:lpstr>
      <vt:lpstr>Pruebas de la directiva comentar</vt:lpstr>
      <vt:lpstr>Testing pipes</vt:lpstr>
      <vt:lpstr>Práctica. Pipe truncar</vt:lpstr>
      <vt:lpstr>Uso de pipes en el controller</vt:lpstr>
      <vt:lpstr>Práctica. Pipe truncar en el controller</vt:lpstr>
      <vt:lpstr>Test unitarios de pipes</vt:lpstr>
      <vt:lpstr>Pruebas del pipe truncar</vt:lpstr>
      <vt:lpstr>Testing de servicios asíncronos</vt:lpstr>
      <vt:lpstr>Testing real de servicios asíncronos</vt:lpstr>
      <vt:lpstr>Mock para el testing de Http</vt:lpstr>
      <vt:lpstr>Mock para el testing de servicios asíncronos (1)</vt:lpstr>
      <vt:lpstr>Mock para el testing de servicios asíncronos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Pruebas Unitarias con Jasmine para Angular</dc:title>
  <dc:creator>Alejandro Cerezo</dc:creator>
  <cp:lastModifiedBy>Alejandro Cerezo</cp:lastModifiedBy>
  <cp:revision>5</cp:revision>
  <dcterms:created xsi:type="dcterms:W3CDTF">2021-07-25T14:44:55Z</dcterms:created>
  <dcterms:modified xsi:type="dcterms:W3CDTF">2021-07-26T07:44:20Z</dcterms:modified>
</cp:coreProperties>
</file>